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82" r:id="rId3"/>
    <p:sldId id="268" r:id="rId4"/>
    <p:sldId id="270" r:id="rId5"/>
    <p:sldId id="283" r:id="rId6"/>
    <p:sldId id="279" r:id="rId7"/>
    <p:sldId id="259" r:id="rId8"/>
    <p:sldId id="277" r:id="rId9"/>
    <p:sldId id="269" r:id="rId10"/>
    <p:sldId id="272" r:id="rId11"/>
    <p:sldId id="280" r:id="rId12"/>
    <p:sldId id="278" r:id="rId13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3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C3DA8-86B1-4527-860E-A3CD66CF826E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C2CBEA1-8589-4507-BE45-C27FFC6CE154}">
      <dgm:prSet phldrT="[Текст]" custT="1"/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Бизнес лига </a:t>
          </a: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корпоративные команды</a:t>
          </a:r>
        </a:p>
      </dgm:t>
    </dgm:pt>
    <dgm:pt modelId="{38F73B37-6D82-4190-B600-07D498E151C8}" type="parTrans" cxnId="{5B2233EF-A15D-4516-B027-0F203C3D5338}">
      <dgm:prSet/>
      <dgm:spPr/>
      <dgm:t>
        <a:bodyPr/>
        <a:lstStyle/>
        <a:p>
          <a:endParaRPr lang="ru-RU"/>
        </a:p>
      </dgm:t>
    </dgm:pt>
    <dgm:pt modelId="{9CD50319-896B-495D-A9DC-AE415960B9EE}" type="sibTrans" cxnId="{5B2233EF-A15D-4516-B027-0F203C3D533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FC4C0B2-F42E-4697-80D9-13CD280EAF9C}">
      <dgm:prSet phldrT="[Текст]" custT="1"/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лига </a:t>
          </a:r>
          <a:endParaRPr lang="ru-RU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команды федеральных органов законодательной, исполнительной и судебной власти</a:t>
          </a:r>
        </a:p>
      </dgm:t>
    </dgm:pt>
    <dgm:pt modelId="{E446EB97-5C17-4AA8-AA80-EEFA3DC36638}" type="parTrans" cxnId="{CAAE8A9B-519B-4466-8F9B-997D865F5966}">
      <dgm:prSet/>
      <dgm:spPr/>
      <dgm:t>
        <a:bodyPr/>
        <a:lstStyle/>
        <a:p>
          <a:endParaRPr lang="ru-RU"/>
        </a:p>
      </dgm:t>
    </dgm:pt>
    <dgm:pt modelId="{467C04F2-11F2-47EB-B03F-29E765B2CC23}" type="sibTrans" cxnId="{CAAE8A9B-519B-4466-8F9B-997D865F5966}">
      <dgm:prSet/>
      <dgm:spPr/>
      <dgm:t>
        <a:bodyPr/>
        <a:lstStyle/>
        <a:p>
          <a:endParaRPr lang="ru-RU"/>
        </a:p>
      </dgm:t>
    </dgm:pt>
    <dgm:pt modelId="{21A02E81-1DDD-4965-8403-9AF8FA745BFA}">
      <dgm:prSet phldrT="[Текст]" custT="1"/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лига </a:t>
          </a:r>
          <a:endParaRPr lang="ru-RU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команды региональных и муниципальных органов законодательной, исполнительной и судебной власти, сотрудники подведомственных им учреждений</a:t>
          </a:r>
        </a:p>
      </dgm:t>
    </dgm:pt>
    <dgm:pt modelId="{334EEC86-5B12-4084-B856-A59E3DFD9624}" type="parTrans" cxnId="{886A4338-D6CE-4456-B8F9-036B025BB0EA}">
      <dgm:prSet/>
      <dgm:spPr/>
      <dgm:t>
        <a:bodyPr/>
        <a:lstStyle/>
        <a:p>
          <a:endParaRPr lang="ru-RU"/>
        </a:p>
      </dgm:t>
    </dgm:pt>
    <dgm:pt modelId="{F5B9623B-B470-44DE-90EB-359E8F3AE323}" type="sibTrans" cxnId="{886A4338-D6CE-4456-B8F9-036B025BB0EA}">
      <dgm:prSet/>
      <dgm:spPr/>
      <dgm:t>
        <a:bodyPr/>
        <a:lstStyle/>
        <a:p>
          <a:endParaRPr lang="ru-RU"/>
        </a:p>
      </dgm:t>
    </dgm:pt>
    <dgm:pt modelId="{0820EE68-C12C-495F-80FB-55C436043A07}">
      <dgm:prSet phldrT="[Текст]" custT="1"/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ru-RU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Молодежная лига </a:t>
          </a:r>
          <a:endParaRPr lang="ru-RU" sz="18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команды регионов </a:t>
          </a: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Российской Федерации </a:t>
          </a:r>
        </a:p>
        <a:p>
          <a:pPr>
            <a:lnSpc>
              <a:spcPts val="1300"/>
            </a:lnSpc>
            <a:spcAft>
              <a:spcPts val="0"/>
            </a:spcAft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(спортсмены-любители в возрасте до 25 лет)</a:t>
          </a:r>
        </a:p>
      </dgm:t>
    </dgm:pt>
    <dgm:pt modelId="{B8E13EE7-9822-4125-818E-7F87596D8CE3}" type="sibTrans" cxnId="{F57B28DD-1F42-49BE-ACF2-D5ADC86952E2}">
      <dgm:prSet/>
      <dgm:spPr/>
      <dgm:t>
        <a:bodyPr/>
        <a:lstStyle/>
        <a:p>
          <a:endParaRPr lang="ru-RU"/>
        </a:p>
      </dgm:t>
    </dgm:pt>
    <dgm:pt modelId="{16D0BB37-15E2-4BEE-BDCD-F7A2AAD71405}" type="parTrans" cxnId="{F57B28DD-1F42-49BE-ACF2-D5ADC86952E2}">
      <dgm:prSet/>
      <dgm:spPr/>
      <dgm:t>
        <a:bodyPr/>
        <a:lstStyle/>
        <a:p>
          <a:endParaRPr lang="ru-RU"/>
        </a:p>
      </dgm:t>
    </dgm:pt>
    <dgm:pt modelId="{3761B22D-F92A-46FD-986D-598E4778466B}" type="pres">
      <dgm:prSet presAssocID="{164C3DA8-86B1-4527-860E-A3CD66CF82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9557AC-4795-4DD9-9A47-2DB331406BEB}" type="pres">
      <dgm:prSet presAssocID="{EC2CBEA1-8589-4507-BE45-C27FFC6CE15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D07D1-A1E2-419B-9939-4795D9376EEB}" type="pres">
      <dgm:prSet presAssocID="{9CD50319-896B-495D-A9DC-AE415960B9EE}" presName="sibTrans" presStyleCnt="0"/>
      <dgm:spPr/>
    </dgm:pt>
    <dgm:pt modelId="{0F08349B-6F44-4CE0-A905-29FE306B1225}" type="pres">
      <dgm:prSet presAssocID="{6FC4C0B2-F42E-4697-80D9-13CD280EAF9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544CD4-CE9C-4A0A-B6AF-58CA75DCE714}" type="pres">
      <dgm:prSet presAssocID="{467C04F2-11F2-47EB-B03F-29E765B2CC23}" presName="sibTrans" presStyleCnt="0"/>
      <dgm:spPr/>
    </dgm:pt>
    <dgm:pt modelId="{4919B309-6E40-4671-A7A4-8DADBC9C6D6E}" type="pres">
      <dgm:prSet presAssocID="{21A02E81-1DDD-4965-8403-9AF8FA745BF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DFE04-9163-4A59-B2DE-6173F9CFA8CA}" type="pres">
      <dgm:prSet presAssocID="{F5B9623B-B470-44DE-90EB-359E8F3AE323}" presName="sibTrans" presStyleCnt="0"/>
      <dgm:spPr/>
    </dgm:pt>
    <dgm:pt modelId="{B1618841-57A6-47C6-87EE-5281E49EEFA6}" type="pres">
      <dgm:prSet presAssocID="{0820EE68-C12C-495F-80FB-55C436043A0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2233EF-A15D-4516-B027-0F203C3D5338}" srcId="{164C3DA8-86B1-4527-860E-A3CD66CF826E}" destId="{EC2CBEA1-8589-4507-BE45-C27FFC6CE154}" srcOrd="0" destOrd="0" parTransId="{38F73B37-6D82-4190-B600-07D498E151C8}" sibTransId="{9CD50319-896B-495D-A9DC-AE415960B9EE}"/>
    <dgm:cxn modelId="{1FE82CB7-F93A-4DDD-9742-BD0AEAAE37D2}" type="presOf" srcId="{21A02E81-1DDD-4965-8403-9AF8FA745BFA}" destId="{4919B309-6E40-4671-A7A4-8DADBC9C6D6E}" srcOrd="0" destOrd="0" presId="urn:microsoft.com/office/officeart/2005/8/layout/default"/>
    <dgm:cxn modelId="{AD0D748A-38CB-48B3-ACFC-7DF2459132AC}" type="presOf" srcId="{164C3DA8-86B1-4527-860E-A3CD66CF826E}" destId="{3761B22D-F92A-46FD-986D-598E4778466B}" srcOrd="0" destOrd="0" presId="urn:microsoft.com/office/officeart/2005/8/layout/default"/>
    <dgm:cxn modelId="{01F0465B-B3B9-49C4-A865-9C9D0900C016}" type="presOf" srcId="{EC2CBEA1-8589-4507-BE45-C27FFC6CE154}" destId="{D29557AC-4795-4DD9-9A47-2DB331406BEB}" srcOrd="0" destOrd="0" presId="urn:microsoft.com/office/officeart/2005/8/layout/default"/>
    <dgm:cxn modelId="{AEFFEF20-4240-44EF-8E5C-706B3EA61014}" type="presOf" srcId="{0820EE68-C12C-495F-80FB-55C436043A07}" destId="{B1618841-57A6-47C6-87EE-5281E49EEFA6}" srcOrd="0" destOrd="0" presId="urn:microsoft.com/office/officeart/2005/8/layout/default"/>
    <dgm:cxn modelId="{886A4338-D6CE-4456-B8F9-036B025BB0EA}" srcId="{164C3DA8-86B1-4527-860E-A3CD66CF826E}" destId="{21A02E81-1DDD-4965-8403-9AF8FA745BFA}" srcOrd="2" destOrd="0" parTransId="{334EEC86-5B12-4084-B856-A59E3DFD9624}" sibTransId="{F5B9623B-B470-44DE-90EB-359E8F3AE323}"/>
    <dgm:cxn modelId="{F57B28DD-1F42-49BE-ACF2-D5ADC86952E2}" srcId="{164C3DA8-86B1-4527-860E-A3CD66CF826E}" destId="{0820EE68-C12C-495F-80FB-55C436043A07}" srcOrd="3" destOrd="0" parTransId="{16D0BB37-15E2-4BEE-BDCD-F7A2AAD71405}" sibTransId="{B8E13EE7-9822-4125-818E-7F87596D8CE3}"/>
    <dgm:cxn modelId="{05CFE15B-4A0F-4D24-B403-EBE4A08A43BF}" type="presOf" srcId="{6FC4C0B2-F42E-4697-80D9-13CD280EAF9C}" destId="{0F08349B-6F44-4CE0-A905-29FE306B1225}" srcOrd="0" destOrd="0" presId="urn:microsoft.com/office/officeart/2005/8/layout/default"/>
    <dgm:cxn modelId="{CAAE8A9B-519B-4466-8F9B-997D865F5966}" srcId="{164C3DA8-86B1-4527-860E-A3CD66CF826E}" destId="{6FC4C0B2-F42E-4697-80D9-13CD280EAF9C}" srcOrd="1" destOrd="0" parTransId="{E446EB97-5C17-4AA8-AA80-EEFA3DC36638}" sibTransId="{467C04F2-11F2-47EB-B03F-29E765B2CC23}"/>
    <dgm:cxn modelId="{309A3FF7-5E94-4443-8516-B2AD21DA6AEE}" type="presParOf" srcId="{3761B22D-F92A-46FD-986D-598E4778466B}" destId="{D29557AC-4795-4DD9-9A47-2DB331406BEB}" srcOrd="0" destOrd="0" presId="urn:microsoft.com/office/officeart/2005/8/layout/default"/>
    <dgm:cxn modelId="{3F5F4AAB-873F-45AB-8C2D-29D8037072FC}" type="presParOf" srcId="{3761B22D-F92A-46FD-986D-598E4778466B}" destId="{865D07D1-A1E2-419B-9939-4795D9376EEB}" srcOrd="1" destOrd="0" presId="urn:microsoft.com/office/officeart/2005/8/layout/default"/>
    <dgm:cxn modelId="{A7EA5C77-12BF-4979-9447-1F5158BCFC0C}" type="presParOf" srcId="{3761B22D-F92A-46FD-986D-598E4778466B}" destId="{0F08349B-6F44-4CE0-A905-29FE306B1225}" srcOrd="2" destOrd="0" presId="urn:microsoft.com/office/officeart/2005/8/layout/default"/>
    <dgm:cxn modelId="{F15B43F7-0C6E-4D03-8BE1-3E96081EE643}" type="presParOf" srcId="{3761B22D-F92A-46FD-986D-598E4778466B}" destId="{F9544CD4-CE9C-4A0A-B6AF-58CA75DCE714}" srcOrd="3" destOrd="0" presId="urn:microsoft.com/office/officeart/2005/8/layout/default"/>
    <dgm:cxn modelId="{4E84C4B8-DA27-4649-8E52-71FDB1EB4C40}" type="presParOf" srcId="{3761B22D-F92A-46FD-986D-598E4778466B}" destId="{4919B309-6E40-4671-A7A4-8DADBC9C6D6E}" srcOrd="4" destOrd="0" presId="urn:microsoft.com/office/officeart/2005/8/layout/default"/>
    <dgm:cxn modelId="{D7587A14-6AF0-4198-8A02-60AD11BA8046}" type="presParOf" srcId="{3761B22D-F92A-46FD-986D-598E4778466B}" destId="{BEDDFE04-9163-4A59-B2DE-6173F9CFA8CA}" srcOrd="5" destOrd="0" presId="urn:microsoft.com/office/officeart/2005/8/layout/default"/>
    <dgm:cxn modelId="{EB1AC0CD-7474-4790-A340-05B2839265B7}" type="presParOf" srcId="{3761B22D-F92A-46FD-986D-598E4778466B}" destId="{B1618841-57A6-47C6-87EE-5281E49EEFA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557AC-4795-4DD9-9A47-2DB331406BEB}">
      <dsp:nvSpPr>
        <dsp:cNvPr id="0" name=""/>
        <dsp:cNvSpPr/>
      </dsp:nvSpPr>
      <dsp:spPr>
        <a:xfrm>
          <a:off x="986142" y="972"/>
          <a:ext cx="3127301" cy="187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Бизнес лига </a:t>
          </a:r>
        </a:p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корпоративные команды</a:t>
          </a:r>
        </a:p>
      </dsp:txBody>
      <dsp:txXfrm>
        <a:off x="986142" y="972"/>
        <a:ext cx="3127301" cy="1876380"/>
      </dsp:txXfrm>
    </dsp:sp>
    <dsp:sp modelId="{0F08349B-6F44-4CE0-A905-29FE306B1225}">
      <dsp:nvSpPr>
        <dsp:cNvPr id="0" name=""/>
        <dsp:cNvSpPr/>
      </dsp:nvSpPr>
      <dsp:spPr>
        <a:xfrm>
          <a:off x="4426173" y="972"/>
          <a:ext cx="3127301" cy="187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лига 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команды федеральных органов законодательной, исполнительной и судебной власти</a:t>
          </a:r>
        </a:p>
      </dsp:txBody>
      <dsp:txXfrm>
        <a:off x="4426173" y="972"/>
        <a:ext cx="3127301" cy="1876380"/>
      </dsp:txXfrm>
    </dsp:sp>
    <dsp:sp modelId="{4919B309-6E40-4671-A7A4-8DADBC9C6D6E}">
      <dsp:nvSpPr>
        <dsp:cNvPr id="0" name=""/>
        <dsp:cNvSpPr/>
      </dsp:nvSpPr>
      <dsp:spPr>
        <a:xfrm>
          <a:off x="986142" y="2190083"/>
          <a:ext cx="3127301" cy="187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Региональная лига 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команды региональных и муниципальных органов законодательной, исполнительной и судебной власти, сотрудники подведомственных им учреждений</a:t>
          </a:r>
        </a:p>
      </dsp:txBody>
      <dsp:txXfrm>
        <a:off x="986142" y="2190083"/>
        <a:ext cx="3127301" cy="1876380"/>
      </dsp:txXfrm>
    </dsp:sp>
    <dsp:sp modelId="{B1618841-57A6-47C6-87EE-5281E49EEFA6}">
      <dsp:nvSpPr>
        <dsp:cNvPr id="0" name=""/>
        <dsp:cNvSpPr/>
      </dsp:nvSpPr>
      <dsp:spPr>
        <a:xfrm>
          <a:off x="4426173" y="2190083"/>
          <a:ext cx="3127301" cy="18763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Молодежная лига </a:t>
          </a:r>
          <a:endParaRPr lang="ru-RU" sz="1800" kern="1200" dirty="0">
            <a:solidFill>
              <a:schemeClr val="accent5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команды регионов </a:t>
          </a:r>
        </a:p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Российской Федерации </a:t>
          </a:r>
        </a:p>
        <a:p>
          <a:pPr lvl="0" algn="ctr" defTabSz="800100">
            <a:lnSpc>
              <a:spcPts val="13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(спортсмены-любители в возрасте до 25 лет)</a:t>
          </a:r>
        </a:p>
      </dsp:txBody>
      <dsp:txXfrm>
        <a:off x="4426173" y="2190083"/>
        <a:ext cx="3127301" cy="187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F59DB6-25A0-48E0-B7CC-FDA05426713D}" type="datetimeFigureOut">
              <a:rPr lang="ru-RU" smtClean="0"/>
              <a:t>22.07.2022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36BE8-DE0A-42B1-9758-D8ACEFBDD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09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36BE8-DE0A-42B1-9758-D8ACEFBDD84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41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36BE8-DE0A-42B1-9758-D8ACEFBDD84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4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236BE8-DE0A-42B1-9758-D8ACEFBDD84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2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2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2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2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44EF-88FE-48CC-BFA7-2CCFC3F5D8D7}" type="datetimeFigureOut">
              <a:rPr lang="ru-RU" smtClean="0"/>
              <a:pPr/>
              <a:t>22.07.2022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7C33-9621-4CE3-AA37-3B547B8ADE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59CC74E-E14E-49E6-9437-2FFC5F60CA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xmlns="" id="{C0EF6978-1AD3-F804-1166-7B1AD797D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1843"/>
              </p:ext>
            </p:extLst>
          </p:nvPr>
        </p:nvGraphicFramePr>
        <p:xfrm>
          <a:off x="773832" y="4864708"/>
          <a:ext cx="7776864" cy="868680"/>
        </p:xfrm>
        <a:graphic>
          <a:graphicData uri="http://schemas.openxmlformats.org/drawingml/2006/table">
            <a:tbl>
              <a:tblPr firstRow="1" firstCol="1" bandRow="1"/>
              <a:tblGrid>
                <a:gridCol w="3312368">
                  <a:extLst>
                    <a:ext uri="{9D8B030D-6E8A-4147-A177-3AD203B41FA5}">
                      <a16:colId xmlns:a16="http://schemas.microsoft.com/office/drawing/2014/main" xmlns="" val="2452681329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xmlns="" val="216402089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990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cap="none" spc="0" dirty="0">
                          <a:ln w="10160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Саратов</a:t>
                      </a:r>
                      <a:endParaRPr lang="ru-RU" sz="900" b="1" cap="none" spc="0" dirty="0">
                        <a:ln w="10160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90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cap="none" spc="0" dirty="0">
                          <a:ln w="10160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Дворец водных </a:t>
                      </a:r>
                    </a:p>
                    <a:p>
                      <a:pPr marL="9906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900" b="1" cap="none" spc="0" dirty="0">
                          <a:ln w="10160">
                            <a:noFill/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38100" dist="22860" dir="5400000" algn="tl" rotWithShape="0">
                              <a:srgbClr val="000000">
                                <a:alpha val="30000"/>
                              </a:srgb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видов спорта</a:t>
                      </a:r>
                      <a:endParaRPr lang="ru-RU" sz="900" b="1" cap="none" spc="0" dirty="0">
                        <a:ln w="10160">
                          <a:noFill/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38100" dist="22860" dir="5400000" algn="tl" rotWithShape="0">
                            <a:srgbClr val="000000">
                              <a:alpha val="30000"/>
                            </a:srgbClr>
                          </a:outerShdw>
                        </a:effectLst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cap="none" spc="0" dirty="0">
                        <a:ln w="6600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dist="38100" dir="2700000" algn="tl" rotWithShape="0">
                            <a:schemeClr val="accent2"/>
                          </a:outerShdw>
                        </a:effectLst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none" spc="0" dirty="0">
                          <a:ln w="9525">
                            <a:noFill/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августа - 5 сентября </a:t>
                      </a:r>
                      <a:endParaRPr lang="ru-RU" sz="900" b="1" cap="none" spc="0" dirty="0">
                        <a:ln w="9525">
                          <a:noFill/>
                          <a:prstDash val="solid"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200" b="1" cap="none" spc="0" dirty="0">
                          <a:ln w="9525">
                            <a:noFill/>
                            <a:prstDash val="solid"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lang="ru-RU" sz="900" b="1" cap="none" spc="0" dirty="0">
                        <a:ln w="9525">
                          <a:noFill/>
                          <a:prstDash val="solid"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763155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3D39482F-2590-143B-DEA8-D841CF6586BA}"/>
              </a:ext>
            </a:extLst>
          </p:cNvPr>
          <p:cNvSpPr txBox="1">
            <a:spLocks/>
          </p:cNvSpPr>
          <p:nvPr/>
        </p:nvSpPr>
        <p:spPr>
          <a:xfrm>
            <a:off x="611560" y="769268"/>
            <a:ext cx="806489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ОБСЛУЖИВАНИЕ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AE0523-38DB-CCB2-B7F5-F7FE28AF72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059792" cy="1177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26C717-D39D-0D99-7667-97310DA2A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CC2125-9B1B-2247-FE00-BE663BD7A252}"/>
              </a:ext>
            </a:extLst>
          </p:cNvPr>
          <p:cNvSpPr txBox="1"/>
          <p:nvPr/>
        </p:nvSpPr>
        <p:spPr>
          <a:xfrm>
            <a:off x="6459883" y="4081636"/>
            <a:ext cx="4968554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 логистику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Стукальская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Наталия Александровна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8 903 329 33 46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xmlns="" id="{5D0BA2D2-FF30-0D3F-C6BD-9DDB56DD347F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1912" r="-1149" b="20194"/>
          <a:stretch/>
        </p:blipFill>
        <p:spPr bwMode="auto">
          <a:xfrm>
            <a:off x="591680" y="1603169"/>
            <a:ext cx="1684337" cy="153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8008" y="15172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Автобуса гостиница Сокол – ДВВС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автобус гостиница Оскар-ДВВС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Автобуса ДВВС - гостиница Сокол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автобус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ДВВС-гостиница Оскар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2060" y="34730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Автобуса гостиница Сокол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 автобус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Гостиница Оскар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Ж/ВОКЗАЛ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АЭРОПОРТ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9267" r="-1149"/>
          <a:stretch/>
        </p:blipFill>
        <p:spPr bwMode="auto">
          <a:xfrm>
            <a:off x="591681" y="4112158"/>
            <a:ext cx="1684337" cy="838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8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3924D0-B941-145A-97EB-9361178E4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45" t="29475" r="7330" b="4759"/>
          <a:stretch/>
        </p:blipFill>
        <p:spPr>
          <a:xfrm>
            <a:off x="3726540" y="2829767"/>
            <a:ext cx="5417460" cy="2885233"/>
          </a:xfrm>
          <a:prstGeom prst="rect">
            <a:avLst/>
          </a:prstGeom>
        </p:spPr>
      </p:pic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3D39482F-2590-143B-DEA8-D841CF6586BA}"/>
              </a:ext>
            </a:extLst>
          </p:cNvPr>
          <p:cNvSpPr txBox="1">
            <a:spLocks/>
          </p:cNvSpPr>
          <p:nvPr/>
        </p:nvSpPr>
        <p:spPr>
          <a:xfrm>
            <a:off x="487363" y="667258"/>
            <a:ext cx="4403960" cy="4170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победителей и призеров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                                     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sz="5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 комплектов наград</a:t>
            </a:r>
            <a:endParaRPr lang="ru-RU" sz="5400" b="1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l">
              <a:spcBef>
                <a:spcPts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в личных дисциплинах-ДВВС</a:t>
            </a:r>
          </a:p>
          <a:p>
            <a:pPr lvl="0" algn="l">
              <a:spcBef>
                <a:spcPts val="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в эстафетах- набережная космонавтов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СЕНТЯБРЯ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kumimoji="0" lang="ru-RU" sz="5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комплекта наград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в личных дисциплинах-ДВВС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 «командный зачет»- набережная космонавтов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8AE0523-38DB-CCB2-B7F5-F7FE28AF72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0"/>
            <a:ext cx="1059792" cy="117731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F26C717-D39D-0D99-7667-97310DA2AB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B1EF14E1-BFD5-3986-A321-5C243F187F6E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52B4ED2-A0E6-1C4B-44FB-FC0191C999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2" y="1558330"/>
            <a:ext cx="4005151" cy="980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5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3D39482F-2590-143B-DEA8-D841CF6586BA}"/>
              </a:ext>
            </a:extLst>
          </p:cNvPr>
          <p:cNvSpPr txBox="1">
            <a:spLocks/>
          </p:cNvSpPr>
          <p:nvPr/>
        </p:nvSpPr>
        <p:spPr>
          <a:xfrm>
            <a:off x="915248" y="862317"/>
            <a:ext cx="59766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МЕДИЦИНСКОЕ ОБСЛУЖИВАНИЕ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AB23123D-3F01-76DC-7AC8-2D70F1D8FA42}"/>
              </a:ext>
            </a:extLst>
          </p:cNvPr>
          <p:cNvSpPr txBox="1">
            <a:spLocks/>
          </p:cNvSpPr>
          <p:nvPr/>
        </p:nvSpPr>
        <p:spPr>
          <a:xfrm>
            <a:off x="251520" y="4833075"/>
            <a:ext cx="3456384" cy="1361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F74BD35-CFA9-DD18-BBBD-D8631EFC70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235" y="4533414"/>
            <a:ext cx="4005151" cy="980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8FE868-C9CC-3D34-9CF1-90AA346C3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71" y="13395"/>
            <a:ext cx="1847181" cy="2052017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68F0F598-75D1-3438-3A9D-A188AD468B2F}"/>
              </a:ext>
            </a:extLst>
          </p:cNvPr>
          <p:cNvSpPr txBox="1">
            <a:spLocks/>
          </p:cNvSpPr>
          <p:nvPr/>
        </p:nvSpPr>
        <p:spPr>
          <a:xfrm>
            <a:off x="107504" y="4821934"/>
            <a:ext cx="3456384" cy="1361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9611CB4E-4AAA-C84F-F29B-8F482E1D6762}"/>
              </a:ext>
            </a:extLst>
          </p:cNvPr>
          <p:cNvSpPr txBox="1">
            <a:spLocks/>
          </p:cNvSpPr>
          <p:nvPr/>
        </p:nvSpPr>
        <p:spPr>
          <a:xfrm>
            <a:off x="4165278" y="1341547"/>
            <a:ext cx="3647876" cy="3480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1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Бригада скорой медицинской помощи</a:t>
            </a:r>
          </a:p>
          <a:p>
            <a:pPr algn="l"/>
            <a:endParaRPr lang="ru-RU" sz="1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сентября</a:t>
            </a:r>
          </a:p>
          <a:p>
            <a:pPr algn="l"/>
            <a:r>
              <a:rPr lang="ru-RU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до 13:30</a:t>
            </a:r>
          </a:p>
          <a:p>
            <a:pPr algn="l"/>
            <a:endParaRPr lang="ru-RU" sz="1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сентября </a:t>
            </a:r>
          </a:p>
          <a:p>
            <a:pPr algn="l"/>
            <a:r>
              <a:rPr lang="ru-RU" sz="1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10 до 13:30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A34DF4D-A596-5C75-AEEE-A49CA1FEE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59" y="1420162"/>
            <a:ext cx="3628570" cy="306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0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EDF4D3B-6E73-AA24-1725-A7A86D4E6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4" y="54857"/>
            <a:ext cx="5521672" cy="289554"/>
          </a:xfrm>
          <a:prstGeom prst="rect">
            <a:avLst/>
          </a:prstGeom>
        </p:spPr>
      </p:pic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EBF9D2D9-1137-EB5E-9391-62CF293034CA}"/>
              </a:ext>
            </a:extLst>
          </p:cNvPr>
          <p:cNvSpPr txBox="1">
            <a:spLocks/>
          </p:cNvSpPr>
          <p:nvPr/>
        </p:nvSpPr>
        <p:spPr>
          <a:xfrm>
            <a:off x="5691424" y="92363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" r="4774"/>
          <a:stretch/>
        </p:blipFill>
        <p:spPr bwMode="auto">
          <a:xfrm>
            <a:off x="8004652" y="157202"/>
            <a:ext cx="863246" cy="14041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55100" y="1273324"/>
            <a:ext cx="45725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ПРОГРАММА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соревнований по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Плаванию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 рамках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проведения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Всероссийских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игр 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«Умный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Город.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Живи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спортом»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36" t="17723"/>
          <a:stretch/>
        </p:blipFill>
        <p:spPr bwMode="auto">
          <a:xfrm flipH="1">
            <a:off x="3552461" y="474684"/>
            <a:ext cx="776148" cy="506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28609" y="512409"/>
            <a:ext cx="4012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СРОКИ ПРОВЕДЕНИЯ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02-05.09.2022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2056" y="1489348"/>
            <a:ext cx="4761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 сентября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день приезда, мандатная,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комиссия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аккредитация, тренировочный день,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торжественная церемония открытия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01023" y="2801353"/>
            <a:ext cx="32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 сентября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оревновательный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день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63994" y="4966631"/>
            <a:ext cx="321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 сентября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день отъезда</a:t>
            </a:r>
            <a:endParaRPr kumimoji="0" lang="ru-RU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5979" y="3721596"/>
            <a:ext cx="4500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 сентября </a:t>
            </a:r>
          </a:p>
          <a:p>
            <a:pPr lvl="0"/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Соревновательный </a:t>
            </a:r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день</a:t>
            </a:r>
          </a:p>
          <a:p>
            <a:pPr lvl="0"/>
            <a:r>
              <a:rPr lang="ru-RU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Торжественная церемония закрытия</a:t>
            </a:r>
            <a:endParaRPr lang="ru-RU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5E7778-90C0-639B-475E-F89CD711E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312" y="5051691"/>
            <a:ext cx="2422068" cy="5929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BD72FD6-D220-D0CC-1E30-A67434ECA1EF}"/>
              </a:ext>
            </a:extLst>
          </p:cNvPr>
          <p:cNvSpPr txBox="1">
            <a:spLocks/>
          </p:cNvSpPr>
          <p:nvPr/>
        </p:nvSpPr>
        <p:spPr>
          <a:xfrm>
            <a:off x="1368802" y="3289548"/>
            <a:ext cx="6362544" cy="133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ВОДНЫХ ВИДОВ СПОРТА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Тархова, 66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0123AA-8F46-D3F4-37D2-2B03485F50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43" y="0"/>
            <a:ext cx="915776" cy="1177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251951C-1FCA-E3F9-EB5E-DD374C280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5AD15B9B-DCE1-79F8-0DEE-BE58AC6518FB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FDFCEFF-A712-D7A8-EB63-2B5FA9658877}"/>
              </a:ext>
            </a:extLst>
          </p:cNvPr>
          <p:cNvSpPr txBox="1"/>
          <p:nvPr/>
        </p:nvSpPr>
        <p:spPr>
          <a:xfrm>
            <a:off x="179512" y="4365132"/>
            <a:ext cx="530648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подготовку спортивного сооружения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Голохвастов А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ндрей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Алекович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8 897 362 78 38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FDFCEFF-A712-D7A8-EB63-2B5FA9658877}"/>
              </a:ext>
            </a:extLst>
          </p:cNvPr>
          <p:cNvSpPr txBox="1"/>
          <p:nvPr/>
        </p:nvSpPr>
        <p:spPr>
          <a:xfrm>
            <a:off x="436086" y="523071"/>
            <a:ext cx="783912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Место проведения соревнования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5" y="1159768"/>
            <a:ext cx="4473689" cy="21297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7" t="-1" b="1174"/>
          <a:stretch/>
        </p:blipFill>
        <p:spPr>
          <a:xfrm>
            <a:off x="4632796" y="1177313"/>
            <a:ext cx="4473688" cy="21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>
            <a:extLst>
              <a:ext uri="{FF2B5EF4-FFF2-40B4-BE49-F238E27FC236}">
                <a16:creationId xmlns:a16="http://schemas.microsoft.com/office/drawing/2014/main" xmlns="" id="{0BD72FD6-D220-D0CC-1E30-A67434ECA1EF}"/>
              </a:ext>
            </a:extLst>
          </p:cNvPr>
          <p:cNvSpPr txBox="1">
            <a:spLocks/>
          </p:cNvSpPr>
          <p:nvPr/>
        </p:nvSpPr>
        <p:spPr>
          <a:xfrm>
            <a:off x="192489" y="3910725"/>
            <a:ext cx="3035891" cy="1758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«СОКОЛ» </a:t>
            </a:r>
          </a:p>
          <a:p>
            <a:pPr algn="l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забронированных мест</a:t>
            </a:r>
          </a:p>
          <a:p>
            <a:pPr algn="l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Лунная, 27а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E3BC5A-52AD-E5FB-A6CC-B17702D14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0"/>
            <a:ext cx="798852" cy="11773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16A050E-D525-CBB9-4F3B-9F1E8342C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9AAECE85-0768-F9A2-A4D6-E075A85C8746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xmlns="" id="{9FE27C02-1B9F-91DE-544C-4A002B860D8F}"/>
              </a:ext>
            </a:extLst>
          </p:cNvPr>
          <p:cNvSpPr txBox="1">
            <a:spLocks/>
          </p:cNvSpPr>
          <p:nvPr/>
        </p:nvSpPr>
        <p:spPr>
          <a:xfrm>
            <a:off x="5848658" y="3910725"/>
            <a:ext cx="3315977" cy="161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«ОСКАР» </a:t>
            </a:r>
          </a:p>
          <a:p>
            <a:pPr algn="l"/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расположен в центре города.</a:t>
            </a:r>
            <a:endParaRPr lang="ru-RU" sz="29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забронированных мест</a:t>
            </a:r>
          </a:p>
          <a:p>
            <a:pPr algn="l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Рабочая д. 112 «А»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B0BFEE-FF53-B301-1C63-96E005A4E516}"/>
              </a:ext>
            </a:extLst>
          </p:cNvPr>
          <p:cNvSpPr txBox="1"/>
          <p:nvPr/>
        </p:nvSpPr>
        <p:spPr>
          <a:xfrm>
            <a:off x="2827705" y="4115298"/>
            <a:ext cx="3161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размещение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Стукальская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Александровна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8 903 329 33 46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DFCEFF-A712-D7A8-EB63-2B5FA9658877}"/>
              </a:ext>
            </a:extLst>
          </p:cNvPr>
          <p:cNvSpPr txBox="1"/>
          <p:nvPr/>
        </p:nvSpPr>
        <p:spPr>
          <a:xfrm>
            <a:off x="436086" y="523071"/>
            <a:ext cx="783912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Место проживания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9" y="1431012"/>
            <a:ext cx="4172795" cy="2285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b="-3694"/>
          <a:stretch/>
        </p:blipFill>
        <p:spPr>
          <a:xfrm>
            <a:off x="4784687" y="1431013"/>
            <a:ext cx="4127616" cy="22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E3BC5A-52AD-E5FB-A6CC-B17702D14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535" y="0"/>
            <a:ext cx="798852" cy="11773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16A050E-D525-CBB9-4F3B-9F1E8342C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9AAECE85-0768-F9A2-A4D6-E075A85C8746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4" name="Заголовок 4">
            <a:extLst>
              <a:ext uri="{FF2B5EF4-FFF2-40B4-BE49-F238E27FC236}">
                <a16:creationId xmlns:a16="http://schemas.microsoft.com/office/drawing/2014/main" xmlns="" id="{9FE27C02-1B9F-91DE-544C-4A002B860D8F}"/>
              </a:ext>
            </a:extLst>
          </p:cNvPr>
          <p:cNvSpPr txBox="1">
            <a:spLocks/>
          </p:cNvSpPr>
          <p:nvPr/>
        </p:nvSpPr>
        <p:spPr>
          <a:xfrm>
            <a:off x="5848658" y="3910725"/>
            <a:ext cx="3315977" cy="1612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ГОСТИНИЦА «ОСКАР» </a:t>
            </a:r>
          </a:p>
          <a:p>
            <a:pPr algn="l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Рабочая д. 112 «А»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4B0BFEE-FF53-B301-1C63-96E005A4E516}"/>
              </a:ext>
            </a:extLst>
          </p:cNvPr>
          <p:cNvSpPr txBox="1"/>
          <p:nvPr/>
        </p:nvSpPr>
        <p:spPr>
          <a:xfrm>
            <a:off x="2915816" y="4115298"/>
            <a:ext cx="31615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Стукальская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Александровна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8 903 329 33 46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DFCEFF-A712-D7A8-EB63-2B5FA9658877}"/>
              </a:ext>
            </a:extLst>
          </p:cNvPr>
          <p:cNvSpPr txBox="1"/>
          <p:nvPr/>
        </p:nvSpPr>
        <p:spPr>
          <a:xfrm>
            <a:off x="436086" y="523071"/>
            <a:ext cx="7839126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Место питания</a:t>
            </a: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27" b="1"/>
          <a:stretch/>
        </p:blipFill>
        <p:spPr>
          <a:xfrm>
            <a:off x="375744" y="1236427"/>
            <a:ext cx="3692199" cy="2463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51911"/>
            <a:ext cx="3648331" cy="2432707"/>
          </a:xfrm>
          <a:prstGeom prst="rect">
            <a:avLst/>
          </a:prstGeom>
        </p:spPr>
      </p:pic>
      <p:sp>
        <p:nvSpPr>
          <p:cNvPr id="11" name="Заголовок 4">
            <a:extLst>
              <a:ext uri="{FF2B5EF4-FFF2-40B4-BE49-F238E27FC236}">
                <a16:creationId xmlns:a16="http://schemas.microsoft.com/office/drawing/2014/main" xmlns="" id="{0BD72FD6-D220-D0CC-1E30-A67434ECA1EF}"/>
              </a:ext>
            </a:extLst>
          </p:cNvPr>
          <p:cNvSpPr txBox="1">
            <a:spLocks/>
          </p:cNvSpPr>
          <p:nvPr/>
        </p:nvSpPr>
        <p:spPr>
          <a:xfrm>
            <a:off x="192489" y="3747147"/>
            <a:ext cx="3875455" cy="177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РЕСТОРАННЫЙ КОМПЛЕКС</a:t>
            </a:r>
          </a:p>
          <a:p>
            <a:pPr algn="l"/>
            <a:endParaRPr lang="ru-RU" sz="3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 «СОКОЛ» </a:t>
            </a:r>
          </a:p>
          <a:p>
            <a:pPr algn="l"/>
            <a:endParaRPr lang="ru-RU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Саратов</a:t>
            </a:r>
          </a:p>
          <a:p>
            <a:pPr algn="l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Лунная, 27а</a:t>
            </a:r>
          </a:p>
        </p:txBody>
      </p:sp>
    </p:spTree>
    <p:extLst>
      <p:ext uri="{BB962C8B-B14F-4D97-AF65-F5344CB8AC3E}">
        <p14:creationId xmlns:p14="http://schemas.microsoft.com/office/powerpoint/2010/main" val="383796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>
            <a:extLst>
              <a:ext uri="{FF2B5EF4-FFF2-40B4-BE49-F238E27FC236}">
                <a16:creationId xmlns:a16="http://schemas.microsoft.com/office/drawing/2014/main" xmlns="" id="{4FB93BB3-315E-1A1E-E1BF-FFA58422B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3808935"/>
              </p:ext>
            </p:extLst>
          </p:nvPr>
        </p:nvGraphicFramePr>
        <p:xfrm>
          <a:off x="-396552" y="1087306"/>
          <a:ext cx="8539617" cy="406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AB5249AD-2AD5-C497-6D19-46B5716C7F2A}"/>
              </a:ext>
            </a:extLst>
          </p:cNvPr>
          <p:cNvSpPr txBox="1">
            <a:spLocks/>
          </p:cNvSpPr>
          <p:nvPr/>
        </p:nvSpPr>
        <p:spPr>
          <a:xfrm>
            <a:off x="611560" y="461243"/>
            <a:ext cx="4265080" cy="642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ЛИГИ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D06977-F721-A52E-688A-D058434842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0"/>
            <a:ext cx="1084921" cy="14173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36448C-2113-3E34-FA66-7DD20617B7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C008C360-F329-9FDC-51A0-EC21D5AF2826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8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756016"/>
            <a:ext cx="2676103" cy="206210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>
                <a:solidFill>
                  <a:srgbClr val="006F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Молодежная лига </a:t>
            </a:r>
          </a:p>
          <a:p>
            <a:pPr>
              <a:defRPr/>
            </a:pPr>
            <a:r>
              <a:rPr lang="ru-R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 Иван 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Шатило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Олег 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Прусакова Светлана</a:t>
            </a: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Зотикова Д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арья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23071"/>
            <a:ext cx="758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6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сборной команды </a:t>
            </a:r>
          </a:p>
          <a:p>
            <a:pPr algn="ctr">
              <a:defRPr/>
            </a:pPr>
            <a:r>
              <a:rPr lang="ru-RU" sz="2400" b="1" u="sng" dirty="0">
                <a:solidFill>
                  <a:srgbClr val="0068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Саратовской области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плаванию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1960" y="1756016"/>
            <a:ext cx="2684999" cy="2062103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лига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Барбашина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Русин Антон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Анастасия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Барбашин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18D9201-461E-1D61-507C-1F7B19710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00" y="1"/>
            <a:ext cx="1705697" cy="1894843"/>
          </a:xfrm>
          <a:prstGeom prst="rect">
            <a:avLst/>
          </a:prstGeom>
        </p:spPr>
      </p:pic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0170EB1E-B666-88E6-D59D-6836A6D884F6}"/>
              </a:ext>
            </a:extLst>
          </p:cNvPr>
          <p:cNvSpPr txBox="1">
            <a:spLocks/>
          </p:cNvSpPr>
          <p:nvPr/>
        </p:nvSpPr>
        <p:spPr>
          <a:xfrm>
            <a:off x="1799691" y="4004260"/>
            <a:ext cx="4824537" cy="1361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КОМАНДЫ</a:t>
            </a:r>
          </a:p>
          <a:p>
            <a:pPr>
              <a:lnSpc>
                <a:spcPct val="120000"/>
              </a:lnSpc>
            </a:pPr>
            <a:r>
              <a:rPr lang="ru-RU" sz="8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ДВОРЕЦ ВОДНЫХ </a:t>
            </a:r>
          </a:p>
          <a:p>
            <a:pPr>
              <a:lnSpc>
                <a:spcPct val="120000"/>
              </a:lnSpc>
            </a:pPr>
            <a:r>
              <a:rPr lang="ru-RU" sz="8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СПОРТА</a:t>
            </a:r>
          </a:p>
          <a:p>
            <a:pPr>
              <a:lnSpc>
                <a:spcPct val="120000"/>
              </a:lnSpc>
            </a:pP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16-30 августа 2022 года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74C6E7B-CC5D-821A-6A1B-F9F0D59030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12" name="Заголовок 4">
            <a:extLst>
              <a:ext uri="{FF2B5EF4-FFF2-40B4-BE49-F238E27FC236}">
                <a16:creationId xmlns:a16="http://schemas.microsoft.com/office/drawing/2014/main" xmlns="" id="{BB142F06-0BD5-58A9-875E-9C71E1E31928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A977C82-0732-3B8A-C020-C11BA8168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583" y="4812607"/>
            <a:ext cx="3226841" cy="789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AB5249AD-2AD5-C497-6D19-46B5716C7F2A}"/>
              </a:ext>
            </a:extLst>
          </p:cNvPr>
          <p:cNvSpPr txBox="1">
            <a:spLocks/>
          </p:cNvSpPr>
          <p:nvPr/>
        </p:nvSpPr>
        <p:spPr>
          <a:xfrm>
            <a:off x="706614" y="1218726"/>
            <a:ext cx="8064896" cy="4159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3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судей, </a:t>
            </a:r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обслуживающих </a:t>
            </a: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</a:t>
            </a:r>
          </a:p>
          <a:p>
            <a:pPr algn="l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судейская коллегия:</a:t>
            </a:r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Рефери – Голохвастов Андрей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Алекович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судья  -  Кочетков Андрей Геннадьевич,</a:t>
            </a:r>
          </a:p>
          <a:p>
            <a:pPr algn="l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секретарь – Голохвастова Тамара Леонидовна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человек – судейский корпус</a:t>
            </a:r>
          </a:p>
          <a:p>
            <a:pPr algn="l"/>
            <a:endParaRPr lang="ru-RU" sz="24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 волонтеров</a:t>
            </a:r>
          </a:p>
          <a:p>
            <a:pPr algn="l"/>
            <a:endParaRPr lang="ru-RU" sz="24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u="sng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89D4EB5-F909-F7C4-F292-E845DC58DF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221" y="0"/>
            <a:ext cx="1097072" cy="12187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E3B235-8F5D-FC44-F14C-3910C7946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10" name="Заголовок 4">
            <a:extLst>
              <a:ext uri="{FF2B5EF4-FFF2-40B4-BE49-F238E27FC236}">
                <a16:creationId xmlns:a16="http://schemas.microsoft.com/office/drawing/2014/main" xmlns="" id="{E70CD0E9-655F-94C9-EE97-19BAFB580CA5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2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>
            <a:extLst>
              <a:ext uri="{FF2B5EF4-FFF2-40B4-BE49-F238E27FC236}">
                <a16:creationId xmlns:a16="http://schemas.microsoft.com/office/drawing/2014/main" xmlns="" id="{3D39482F-2590-143B-DEA8-D841CF6586BA}"/>
              </a:ext>
            </a:extLst>
          </p:cNvPr>
          <p:cNvSpPr txBox="1">
            <a:spLocks/>
          </p:cNvSpPr>
          <p:nvPr/>
        </p:nvSpPr>
        <p:spPr>
          <a:xfrm>
            <a:off x="395536" y="637916"/>
            <a:ext cx="597666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9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ОБСЛУЖИВАНИЕ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xmlns="" id="{AB23123D-3F01-76DC-7AC8-2D70F1D8FA42}"/>
              </a:ext>
            </a:extLst>
          </p:cNvPr>
          <p:cNvSpPr txBox="1">
            <a:spLocks/>
          </p:cNvSpPr>
          <p:nvPr/>
        </p:nvSpPr>
        <p:spPr>
          <a:xfrm>
            <a:off x="251520" y="4833075"/>
            <a:ext cx="3456384" cy="1361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18FE868-C9CC-3D34-9CF1-90AA346C3B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61" y="13396"/>
            <a:ext cx="1059792" cy="117731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8F0ED47-14B5-6F70-2768-938FFC9F4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3517"/>
            <a:ext cx="5521672" cy="289554"/>
          </a:xfrm>
          <a:prstGeom prst="rect">
            <a:avLst/>
          </a:prstGeom>
        </p:spPr>
      </p:pic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D626DD2A-B4A3-A2ED-ACCE-C00756E5B4D1}"/>
              </a:ext>
            </a:extLst>
          </p:cNvPr>
          <p:cNvSpPr txBox="1">
            <a:spLocks/>
          </p:cNvSpPr>
          <p:nvPr/>
        </p:nvSpPr>
        <p:spPr>
          <a:xfrm>
            <a:off x="5989216" y="247214"/>
            <a:ext cx="2808312" cy="840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ru-RU" sz="1800" b="1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ПЛАВАНИЕ</a:t>
            </a:r>
          </a:p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B22BC3-49F2-F8B9-BCB7-EB1A46C3AC60}"/>
              </a:ext>
            </a:extLst>
          </p:cNvPr>
          <p:cNvSpPr txBox="1"/>
          <p:nvPr/>
        </p:nvSpPr>
        <p:spPr>
          <a:xfrm>
            <a:off x="256148" y="4489354"/>
            <a:ext cx="49685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Ответственный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логистику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Стукальская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Наталия Александровна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8 903 329 33 46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B9B410-5053-DE76-BD6D-A39D58D19BE3}"/>
              </a:ext>
            </a:extLst>
          </p:cNvPr>
          <p:cNvSpPr txBox="1"/>
          <p:nvPr/>
        </p:nvSpPr>
        <p:spPr>
          <a:xfrm>
            <a:off x="256148" y="3108650"/>
            <a:ext cx="5306483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Ответственные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 встречу участников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Умришов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Андрей Николаевич 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8 937 964 6702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Максим Александрович 8 937 634 7545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Гераськин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Сергеевич 9 905 381 6404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Есин Илья Сергеевич 8 927 224 4443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1039224"/>
            <a:ext cx="672275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Встреча участников соревнований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Автобуса  ж/д вокзал – гостиница Сокол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 Автобус ж/д вокзал- гостиница Оскар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 Автобуса  аэропорт – гостиница Сокол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Проезд участников на тренировку и мандатную комиссию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гостиница Сокол – ДВВС 11.00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гостиница Сокол – ДВВС 12.00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гостиница Сокол – ДВВС 12.30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гостиница Оскар-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ДВВС 12:00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Отъезд участников в гостиницу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ДВВС - гостиница Сокол 16.00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ДВВС - гостиница Сокол 16.30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ДВВС - гостиница Сокол 17.00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Автобус ДВВС- гостинца Оскар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Автобус (3+1) от мест проживания до ул. Лермонтова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ТОРЖЕСТВЕННОЕ ОТКРЫТИЕ ИГР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Автобус (3+1) от Театральной площади до Гостиницы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 r="-7379" b="59578"/>
          <a:stretch/>
        </p:blipFill>
        <p:spPr bwMode="auto">
          <a:xfrm>
            <a:off x="1275011" y="1177976"/>
            <a:ext cx="2483058" cy="110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25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828</TotalTime>
  <Words>465</Words>
  <Application>Microsoft Office PowerPoint</Application>
  <PresentationFormat>Экран (16:10)</PresentationFormat>
  <Paragraphs>205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DIZ3</dc:creator>
  <cp:lastModifiedBy>RePack by Diakov</cp:lastModifiedBy>
  <cp:revision>70</cp:revision>
  <dcterms:created xsi:type="dcterms:W3CDTF">2022-06-27T10:53:32Z</dcterms:created>
  <dcterms:modified xsi:type="dcterms:W3CDTF">2022-07-22T03:17:45Z</dcterms:modified>
</cp:coreProperties>
</file>