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210" r:id="rId2"/>
    <p:sldId id="1212" r:id="rId3"/>
    <p:sldId id="1213" r:id="rId4"/>
    <p:sldId id="1214" r:id="rId5"/>
    <p:sldId id="1224" r:id="rId6"/>
    <p:sldId id="1218" r:id="rId7"/>
    <p:sldId id="1217" r:id="rId8"/>
    <p:sldId id="1219" r:id="rId9"/>
    <p:sldId id="1225" r:id="rId10"/>
    <p:sldId id="1220" r:id="rId11"/>
    <p:sldId id="1221" r:id="rId12"/>
    <p:sldId id="1222" r:id="rId13"/>
    <p:sldId id="1223" r:id="rId14"/>
    <p:sldId id="1226" r:id="rId15"/>
  </p:sldIdLst>
  <p:sldSz cx="24387175" cy="13717588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era Pro" charset="0"/>
      <p:regular r:id="rId22"/>
      <p:bold r:id="rId23"/>
      <p:boldItalic r:id="rId24"/>
    </p:embeddedFont>
    <p:embeddedFont>
      <p:font typeface="Cera Pro Medium" charset="0"/>
      <p:regular r:id="rId25"/>
      <p:italic r:id="rId26"/>
    </p:embeddedFont>
    <p:embeddedFont>
      <p:font typeface="Verdana" pitchFamily="34" charset="0"/>
      <p:regular r:id="rId27"/>
      <p:bold r:id="rId28"/>
      <p:italic r:id="rId29"/>
      <p:boldItalic r:id="rId30"/>
    </p:embeddedFont>
    <p:embeddedFont>
      <p:font typeface="Montserrat" pitchFamily="2" charset="-52"/>
      <p:bold r:id="rId31"/>
    </p:embeddedFont>
  </p:embeddedFontLst>
  <p:custDataLst>
    <p:tags r:id="rId32"/>
  </p:custDataLst>
  <p:defaultTextStyle>
    <a:defPPr>
      <a:defRPr lang="ru-RU"/>
    </a:defPPr>
    <a:lvl1pPr algn="l" defTabSz="2438400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219200" indent="-762000" algn="l" defTabSz="2438400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438400" indent="-1524000" algn="l" defTabSz="2438400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3657600" indent="-2286000" algn="l" defTabSz="2438400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4876800" indent="-3048000" algn="l" defTabSz="2438400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Microsoft Offic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758F"/>
    <a:srgbClr val="4F1C92"/>
    <a:srgbClr val="EFF2F6"/>
    <a:srgbClr val="8297A2"/>
    <a:srgbClr val="3C1271"/>
    <a:srgbClr val="AF207F"/>
    <a:srgbClr val="E6EAEC"/>
    <a:srgbClr val="3D1272"/>
  </p:clrMru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94196" autoAdjust="0"/>
  </p:normalViewPr>
  <p:slideViewPr>
    <p:cSldViewPr>
      <p:cViewPr varScale="1">
        <p:scale>
          <a:sx n="37" d="100"/>
          <a:sy n="37" d="100"/>
        </p:scale>
        <p:origin x="-888" y="-90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24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842"/>
    </p:cViewPr>
  </p:sorter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C15546-E74A-46CF-B751-0DD8DB59D84C}" type="datetimeFigureOut">
              <a:rPr lang="ru-RU"/>
              <a:pPr>
                <a:defRPr/>
              </a:pPr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43852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AA90FD-D8D1-4C9F-A380-7DACDDE43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43852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52E931-E4F8-4002-A297-B0320D85F153}" type="datetimeFigureOut">
              <a:rPr lang="ru-RU"/>
              <a:pPr>
                <a:defRPr/>
              </a:pPr>
              <a:t>22.07.2022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Образец текста</a:t>
            </a:r>
          </a:p>
          <a:p>
            <a:pPr lvl="1"/>
            <a:r>
              <a:rPr lang="en-US" noProof="0"/>
              <a:t>Второй уровень</a:t>
            </a:r>
          </a:p>
          <a:p>
            <a:pPr lvl="2"/>
            <a:r>
              <a:rPr lang="en-US" noProof="0"/>
              <a:t>Третий уровень</a:t>
            </a:r>
          </a:p>
          <a:p>
            <a:pPr lvl="3"/>
            <a:r>
              <a:rPr lang="en-US" noProof="0"/>
              <a:t>Четвертый уровень</a:t>
            </a:r>
          </a:p>
          <a:p>
            <a:pPr lvl="4"/>
            <a:r>
              <a:rPr lang="en-US" noProof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43852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3E30FB-4260-4255-BA66-18214B4CE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4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6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68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2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2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2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0.xml"/><Relationship Id="rId7" Type="http://schemas.openxmlformats.org/officeDocument/2006/relationships/image" Target="../media/image3.png"/><Relationship Id="rId2" Type="http://schemas.openxmlformats.org/officeDocument/2006/relationships/tags" Target="../tags/tag29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40641" name="Слайд think-cell" r:id="rId4" imgW="7761960" imgH="10047960" progId="">
              <p:embed/>
            </p:oleObj>
          </a:graphicData>
        </a:graphic>
      </p:graphicFrame>
      <p:pic>
        <p:nvPicPr>
          <p:cNvPr id="7" name="Рисунок 8"/>
          <p:cNvPicPr>
            <a:picLocks noChangeAspect="1"/>
          </p:cNvPicPr>
          <p:nvPr userDrawn="1"/>
        </p:nvPicPr>
        <p:blipFill>
          <a:blip r:embed="rId5"/>
          <a:srcRect r="41553"/>
          <a:stretch>
            <a:fillRect/>
          </a:stretch>
        </p:blipFill>
        <p:spPr bwMode="auto">
          <a:xfrm>
            <a:off x="15948025" y="-14288"/>
            <a:ext cx="84391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743488" y="136525"/>
            <a:ext cx="25177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1378863" y="74613"/>
            <a:ext cx="1789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3"/>
          <p:cNvSpPr>
            <a:spLocks noGrp="1"/>
          </p:cNvSpPr>
          <p:nvPr>
            <p:ph type="body" sz="quarter" idx="14"/>
          </p:nvPr>
        </p:nvSpPr>
        <p:spPr>
          <a:xfrm>
            <a:off x="1968451" y="4554538"/>
            <a:ext cx="4122788" cy="4537075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8450" y="1530202"/>
            <a:ext cx="21014095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5"/>
          </p:nvPr>
        </p:nvSpPr>
        <p:spPr>
          <a:xfrm>
            <a:off x="1968450" y="610869"/>
            <a:ext cx="21014095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</a:p>
        </p:txBody>
      </p:sp>
      <p:sp>
        <p:nvSpPr>
          <p:cNvPr id="12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accent1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F5489229-AD7E-40A3-A31A-538D55623F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41665" name="Слайд think-cell" r:id="rId4" imgW="7761960" imgH="10047960" progId="">
              <p:embed/>
            </p:oleObj>
          </a:graphicData>
        </a:graphic>
      </p:graphicFrame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rcRect r="41553"/>
          <a:stretch>
            <a:fillRect/>
          </a:stretch>
        </p:blipFill>
        <p:spPr bwMode="auto">
          <a:xfrm>
            <a:off x="15948025" y="-14288"/>
            <a:ext cx="84391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743488" y="136525"/>
            <a:ext cx="25177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1378863" y="74613"/>
            <a:ext cx="1789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-3" y="4554538"/>
            <a:ext cx="24387173" cy="4537075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4"/>
          </p:nvPr>
        </p:nvSpPr>
        <p:spPr>
          <a:xfrm>
            <a:off x="1968450" y="4554538"/>
            <a:ext cx="21014095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8450" y="1530202"/>
            <a:ext cx="21014095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5"/>
          </p:nvPr>
        </p:nvSpPr>
        <p:spPr>
          <a:xfrm>
            <a:off x="1968450" y="610869"/>
            <a:ext cx="21014095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</a:p>
        </p:txBody>
      </p:sp>
      <p:sp>
        <p:nvSpPr>
          <p:cNvPr id="13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accent1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6E91D059-6478-4F84-979E-2619654D1E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42689" name="Слайд think-cell" r:id="rId4" imgW="7761960" imgH="10047960" progId="">
              <p:embed/>
            </p:oleObj>
          </a:graphicData>
        </a:graphic>
      </p:graphicFrame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0847050" y="-4763"/>
            <a:ext cx="3300413" cy="211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/>
          <p:cNvPicPr>
            <a:picLocks noChangeAspect="1"/>
          </p:cNvPicPr>
          <p:nvPr userDrawn="1"/>
        </p:nvPicPr>
        <p:blipFill>
          <a:blip r:embed="rId6"/>
          <a:srcRect r="41553"/>
          <a:stretch>
            <a:fillRect/>
          </a:stretch>
        </p:blipFill>
        <p:spPr bwMode="auto">
          <a:xfrm>
            <a:off x="15948025" y="-14288"/>
            <a:ext cx="84391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3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7743488" y="136525"/>
            <a:ext cx="25177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4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21378863" y="74613"/>
            <a:ext cx="1789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1968450" y="6914031"/>
            <a:ext cx="9001001" cy="6554304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68450" y="3025599"/>
            <a:ext cx="15841761" cy="30243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/>
          </p:nvPr>
        </p:nvSpPr>
        <p:spPr>
          <a:xfrm>
            <a:off x="1968450" y="2106266"/>
            <a:ext cx="900100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</a:p>
        </p:txBody>
      </p:sp>
      <p:sp>
        <p:nvSpPr>
          <p:cNvPr id="1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accent1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66BC9858-B2E1-4192-8E9A-6E47E6F8C2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43713" name="Слайд think-cell" r:id="rId4" imgW="7761960" imgH="10047960" progId="">
              <p:embed/>
            </p:oleObj>
          </a:graphicData>
        </a:graphic>
      </p:graphicFrame>
      <p:pic>
        <p:nvPicPr>
          <p:cNvPr id="14" name="Рисунок 15"/>
          <p:cNvPicPr>
            <a:picLocks noChangeAspect="1"/>
          </p:cNvPicPr>
          <p:nvPr userDrawn="1"/>
        </p:nvPicPr>
        <p:blipFill>
          <a:blip r:embed="rId5"/>
          <a:srcRect r="41553"/>
          <a:stretch>
            <a:fillRect/>
          </a:stretch>
        </p:blipFill>
        <p:spPr bwMode="auto">
          <a:xfrm>
            <a:off x="15948025" y="-14288"/>
            <a:ext cx="84391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6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743488" y="136525"/>
            <a:ext cx="25177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7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1378863" y="74613"/>
            <a:ext cx="1789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13273708" y="5418634"/>
            <a:ext cx="9721080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68450" y="1530202"/>
            <a:ext cx="11161241" cy="30243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/>
          </p:nvPr>
        </p:nvSpPr>
        <p:spPr>
          <a:xfrm>
            <a:off x="1968450" y="610869"/>
            <a:ext cx="900100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6"/>
          </p:nvPr>
        </p:nvSpPr>
        <p:spPr>
          <a:xfrm>
            <a:off x="13273707" y="9109919"/>
            <a:ext cx="9721080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7"/>
          </p:nvPr>
        </p:nvSpPr>
        <p:spPr>
          <a:xfrm>
            <a:off x="6091237" y="5418634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8"/>
          </p:nvPr>
        </p:nvSpPr>
        <p:spPr>
          <a:xfrm>
            <a:off x="6091237" y="9091613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</a:p>
        </p:txBody>
      </p:sp>
      <p:sp>
        <p:nvSpPr>
          <p:cNvPr id="18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accent1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9C3E3EF4-7074-457B-901F-D6C8859AB5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44737" name="Слайд think-cell" r:id="rId4" imgW="7761960" imgH="10047960" progId="">
              <p:embed/>
            </p:oleObj>
          </a:graphicData>
        </a:graphic>
      </p:graphicFrame>
      <p:pic>
        <p:nvPicPr>
          <p:cNvPr id="9" name="Рисунок 16"/>
          <p:cNvPicPr>
            <a:picLocks noChangeAspect="1"/>
          </p:cNvPicPr>
          <p:nvPr userDrawn="1"/>
        </p:nvPicPr>
        <p:blipFill>
          <a:blip r:embed="rId5"/>
          <a:srcRect r="41553"/>
          <a:stretch>
            <a:fillRect/>
          </a:stretch>
        </p:blipFill>
        <p:spPr bwMode="auto">
          <a:xfrm>
            <a:off x="15948025" y="-14288"/>
            <a:ext cx="84391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7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743488" y="136525"/>
            <a:ext cx="25177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1378863" y="74613"/>
            <a:ext cx="1789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13273708" y="6335861"/>
            <a:ext cx="9721079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6"/>
          </p:nvPr>
        </p:nvSpPr>
        <p:spPr>
          <a:xfrm>
            <a:off x="13273707" y="10027146"/>
            <a:ext cx="9721079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7"/>
          </p:nvPr>
        </p:nvSpPr>
        <p:spPr>
          <a:xfrm>
            <a:off x="13282462" y="2644576"/>
            <a:ext cx="9721079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8"/>
          </p:nvPr>
        </p:nvSpPr>
        <p:spPr>
          <a:xfrm>
            <a:off x="6091237" y="6335861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9"/>
          </p:nvPr>
        </p:nvSpPr>
        <p:spPr>
          <a:xfrm>
            <a:off x="6091237" y="10008840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20"/>
          </p:nvPr>
        </p:nvSpPr>
        <p:spPr>
          <a:xfrm>
            <a:off x="6091237" y="2644576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</a:p>
        </p:txBody>
      </p:sp>
      <p:sp>
        <p:nvSpPr>
          <p:cNvPr id="18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accent1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24920732-EF72-497B-B23F-BEB3D0B0D8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45761" name="Слайд think-cell" r:id="rId4" imgW="7761960" imgH="10047960" progId="">
              <p:embed/>
            </p:oleObj>
          </a:graphicData>
        </a:graphic>
      </p:graphicFrame>
      <p:pic>
        <p:nvPicPr>
          <p:cNvPr id="10" name="Рисунок 11"/>
          <p:cNvPicPr>
            <a:picLocks noChangeAspect="1"/>
          </p:cNvPicPr>
          <p:nvPr userDrawn="1"/>
        </p:nvPicPr>
        <p:blipFill>
          <a:blip r:embed="rId5"/>
          <a:srcRect r="41553"/>
          <a:stretch>
            <a:fillRect/>
          </a:stretch>
        </p:blipFill>
        <p:spPr bwMode="auto">
          <a:xfrm>
            <a:off x="15948025" y="-14288"/>
            <a:ext cx="84391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743488" y="136525"/>
            <a:ext cx="25177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4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1378863" y="74613"/>
            <a:ext cx="1789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8450" y="1530202"/>
            <a:ext cx="11953329" cy="22322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5"/>
          </p:nvPr>
        </p:nvSpPr>
        <p:spPr>
          <a:xfrm>
            <a:off x="1968450" y="610869"/>
            <a:ext cx="900100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968450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26" name="Рисунок 21"/>
          <p:cNvSpPr>
            <a:spLocks noGrp="1"/>
          </p:cNvSpPr>
          <p:nvPr>
            <p:ph type="pic" sz="quarter" idx="33"/>
          </p:nvPr>
        </p:nvSpPr>
        <p:spPr>
          <a:xfrm flipH="1">
            <a:off x="6299858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27" name="Рисунок 21"/>
          <p:cNvSpPr>
            <a:spLocks noGrp="1"/>
          </p:cNvSpPr>
          <p:nvPr>
            <p:ph type="pic" sz="quarter" idx="34"/>
          </p:nvPr>
        </p:nvSpPr>
        <p:spPr>
          <a:xfrm flipH="1">
            <a:off x="10631266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28" name="Рисунок 21"/>
          <p:cNvSpPr>
            <a:spLocks noGrp="1"/>
          </p:cNvSpPr>
          <p:nvPr>
            <p:ph type="pic" sz="quarter" idx="35"/>
          </p:nvPr>
        </p:nvSpPr>
        <p:spPr>
          <a:xfrm flipH="1">
            <a:off x="14962674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29" name="Рисунок 21"/>
          <p:cNvSpPr>
            <a:spLocks noGrp="1"/>
          </p:cNvSpPr>
          <p:nvPr>
            <p:ph type="pic" sz="quarter" idx="36"/>
          </p:nvPr>
        </p:nvSpPr>
        <p:spPr>
          <a:xfrm flipH="1">
            <a:off x="19294082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1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</a:p>
        </p:txBody>
      </p:sp>
      <p:sp>
        <p:nvSpPr>
          <p:cNvPr id="1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8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accent1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2F94E0B8-F74C-4C91-AB5D-D48362268F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46785" name="Слайд think-cell" r:id="rId4" imgW="7761960" imgH="10047960" progId="">
              <p:embed/>
            </p:oleObj>
          </a:graphicData>
        </a:graphic>
      </p:graphicFrame>
      <p:sp>
        <p:nvSpPr>
          <p:cNvPr id="8" name="TextBox 1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7097375" y="2466975"/>
            <a:ext cx="184150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24385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8280062" y="0"/>
            <a:ext cx="6107111" cy="13717588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968450" y="1530202"/>
            <a:ext cx="14761641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/>
          </p:nvPr>
        </p:nvSpPr>
        <p:spPr>
          <a:xfrm>
            <a:off x="1968450" y="610869"/>
            <a:ext cx="1476164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4"/>
          </p:nvPr>
        </p:nvSpPr>
        <p:spPr>
          <a:xfrm>
            <a:off x="1968450" y="4554538"/>
            <a:ext cx="14761641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</a:p>
        </p:txBody>
      </p:sp>
      <p:sp>
        <p:nvSpPr>
          <p:cNvPr id="10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bg2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7A035931-BAAE-4D5F-9D9B-6899A5F931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47809" name="Слайд think-cell" r:id="rId4" imgW="7761960" imgH="10047960" progId="">
              <p:embed/>
            </p:oleObj>
          </a:graphicData>
        </a:graphic>
      </p:graphicFrame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2196763" y="0"/>
            <a:ext cx="12190412" cy="13717588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7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450" y="1530202"/>
            <a:ext cx="14761641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8450" y="610869"/>
            <a:ext cx="1476164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68450" y="4554538"/>
            <a:ext cx="14761641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</a:p>
        </p:txBody>
      </p:sp>
      <p:sp>
        <p:nvSpPr>
          <p:cNvPr id="12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bg2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0E65E412-B0F9-4895-9326-666DDD744E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48833" name="Слайд think-cell" r:id="rId4" imgW="7761960" imgH="10047960" progId="">
              <p:embed/>
            </p:oleObj>
          </a:graphicData>
        </a:graphic>
      </p:graphicFrame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rcRect r="41553"/>
          <a:stretch>
            <a:fillRect/>
          </a:stretch>
        </p:blipFill>
        <p:spPr bwMode="auto">
          <a:xfrm>
            <a:off x="15948025" y="-14288"/>
            <a:ext cx="84391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0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743488" y="136525"/>
            <a:ext cx="25177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1378863" y="74613"/>
            <a:ext cx="1789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0" y="9091613"/>
            <a:ext cx="24387175" cy="4625975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1968450" y="4554538"/>
            <a:ext cx="21014095" cy="3816424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968450" y="1530202"/>
            <a:ext cx="10228313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1968450" y="610869"/>
            <a:ext cx="10228313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solidFill>
                  <a:schemeClr val="bg2"/>
                </a:solidFill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bg2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9DF9F868-897A-4D36-B620-1DDC6E3A21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49857" name="Слайд think-cell" r:id="rId4" imgW="7761960" imgH="10047960" progId="">
              <p:embed/>
            </p:oleObj>
          </a:graphicData>
        </a:graphic>
      </p:graphicFrame>
      <p:pic>
        <p:nvPicPr>
          <p:cNvPr id="11" name="Рисунок 12"/>
          <p:cNvPicPr>
            <a:picLocks noChangeAspect="1"/>
          </p:cNvPicPr>
          <p:nvPr userDrawn="1"/>
        </p:nvPicPr>
        <p:blipFill>
          <a:blip r:embed="rId5"/>
          <a:srcRect r="41553"/>
          <a:stretch>
            <a:fillRect/>
          </a:stretch>
        </p:blipFill>
        <p:spPr bwMode="auto">
          <a:xfrm>
            <a:off x="15948025" y="-14288"/>
            <a:ext cx="84391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743488" y="136525"/>
            <a:ext cx="25177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4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1378863" y="74613"/>
            <a:ext cx="1789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0" y="9091613"/>
            <a:ext cx="24387175" cy="4625975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/>
          </p:nvPr>
        </p:nvSpPr>
        <p:spPr>
          <a:xfrm>
            <a:off x="12196763" y="3618433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69046" y="3618433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0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/>
          </p:nvPr>
        </p:nvSpPr>
        <p:spPr>
          <a:xfrm>
            <a:off x="1969046" y="2682330"/>
            <a:ext cx="7344817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solidFill>
                  <a:schemeClr val="bg2"/>
                </a:solidFill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1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bg2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481EB97A-3D55-4301-BA38-8DD4C45FDC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3473" name="Слайд think-cell" r:id="rId5" imgW="7761960" imgH="10047960" progId="">
              <p:embed/>
            </p:oleObj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3474" name="Слайд think-cell" r:id="rId6" imgW="7761960" imgH="10047960" progId="">
              <p:embed/>
            </p:oleObj>
          </a:graphicData>
        </a:graphic>
      </p:graphicFrame>
      <p:sp>
        <p:nvSpPr>
          <p:cNvPr id="12" name="Прямоугольник 1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24387175" cy="8802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4385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единительная линия 24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968500" y="11610975"/>
            <a:ext cx="2131377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3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2603163" y="614363"/>
            <a:ext cx="1127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046" y="4986586"/>
            <a:ext cx="16345221" cy="15841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12000" b="1" i="0" kern="1200" spc="0" baseline="0" dirty="0">
                <a:solidFill>
                  <a:schemeClr val="bg2"/>
                </a:solidFill>
                <a:latin typeface="DIN Pro" panose="020B0504020101010102" pitchFamily="34" charset="0"/>
                <a:ea typeface="Verdana" charset="0"/>
                <a:cs typeface="DIN Pro" panose="020B0504020101010102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69046" y="6570763"/>
            <a:ext cx="16345221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6600" b="0" i="0" kern="1200" baseline="0" dirty="0">
                <a:solidFill>
                  <a:schemeClr val="bg2"/>
                </a:solidFill>
                <a:effectLst/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69046" y="820976"/>
            <a:ext cx="16345221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baseline="0" dirty="0">
                <a:solidFill>
                  <a:schemeClr val="bg2">
                    <a:alpha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69046" y="9542562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4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69046" y="10171162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4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96443" y="11817609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050571" y="11817609"/>
            <a:ext cx="2220293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50881" name="Слайд think-cell" r:id="rId4" imgW="7761960" imgH="10047960" progId="">
              <p:embed/>
            </p:oleObj>
          </a:graphicData>
        </a:graphic>
      </p:graphicFrame>
      <p:pic>
        <p:nvPicPr>
          <p:cNvPr id="11" name="Рисунок 11"/>
          <p:cNvPicPr>
            <a:picLocks noChangeAspect="1"/>
          </p:cNvPicPr>
          <p:nvPr userDrawn="1"/>
        </p:nvPicPr>
        <p:blipFill>
          <a:blip r:embed="rId5"/>
          <a:srcRect l="41553"/>
          <a:stretch>
            <a:fillRect/>
          </a:stretch>
        </p:blipFill>
        <p:spPr bwMode="auto">
          <a:xfrm>
            <a:off x="0" y="-14288"/>
            <a:ext cx="84391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316413" y="136525"/>
            <a:ext cx="2519362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0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681163" y="74613"/>
            <a:ext cx="17875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1329491" y="0"/>
            <a:ext cx="6107112" cy="43688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15" name="Рисунок 21"/>
          <p:cNvSpPr>
            <a:spLocks noGrp="1"/>
          </p:cNvSpPr>
          <p:nvPr>
            <p:ph type="pic" sz="quarter" idx="33"/>
          </p:nvPr>
        </p:nvSpPr>
        <p:spPr>
          <a:xfrm flipH="1">
            <a:off x="11329492" y="4749800"/>
            <a:ext cx="6107112" cy="41656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16" name="Рисунок 21"/>
          <p:cNvSpPr>
            <a:spLocks noGrp="1"/>
          </p:cNvSpPr>
          <p:nvPr>
            <p:ph type="pic" sz="quarter" idx="34"/>
          </p:nvPr>
        </p:nvSpPr>
        <p:spPr>
          <a:xfrm flipH="1">
            <a:off x="11329492" y="9296400"/>
            <a:ext cx="6107112" cy="4437906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5"/>
          </p:nvPr>
        </p:nvSpPr>
        <p:spPr>
          <a:xfrm>
            <a:off x="18304842" y="666106"/>
            <a:ext cx="5325416" cy="3479088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969046" y="4554537"/>
            <a:ext cx="6552133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5"/>
          </p:nvPr>
        </p:nvSpPr>
        <p:spPr>
          <a:xfrm>
            <a:off x="1969046" y="3618434"/>
            <a:ext cx="6552133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36"/>
          </p:nvPr>
        </p:nvSpPr>
        <p:spPr>
          <a:xfrm>
            <a:off x="18304842" y="5022589"/>
            <a:ext cx="5325416" cy="3479088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37"/>
          </p:nvPr>
        </p:nvSpPr>
        <p:spPr>
          <a:xfrm>
            <a:off x="18304842" y="9640404"/>
            <a:ext cx="5325416" cy="3479088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8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</a:p>
        </p:txBody>
      </p:sp>
      <p:sp>
        <p:nvSpPr>
          <p:cNvPr id="22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accent1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11B8E366-584F-445B-9F40-EBB8FB2163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51905" name="Слайд think-cell" r:id="rId4" imgW="7761960" imgH="10047960" progId="">
              <p:embed/>
            </p:oleObj>
          </a:graphicData>
        </a:graphic>
      </p:graphicFrame>
      <p:sp>
        <p:nvSpPr>
          <p:cNvPr id="11" name="Номер слайда 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17945100" y="12915900"/>
            <a:ext cx="5187950" cy="720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2438522" rtl="0" eaLnBrk="1" latinLnBrk="0" hangingPunct="1">
              <a:defRPr sz="2400" b="0" i="0" kern="1200">
                <a:solidFill>
                  <a:schemeClr val="accent1"/>
                </a:solidFill>
                <a:latin typeface="Cera Pro Medium" pitchFamily="2" charset="0"/>
                <a:ea typeface="+mn-ea"/>
                <a:cs typeface="+mn-cs"/>
              </a:defRPr>
            </a:lvl1pPr>
            <a:lvl2pPr marL="1219261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FD1FB54-58F9-48DD-8A9D-7BD66D43E58B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pic>
        <p:nvPicPr>
          <p:cNvPr id="12" name="Рисунок 10"/>
          <p:cNvPicPr>
            <a:picLocks noChangeAspect="1"/>
          </p:cNvPicPr>
          <p:nvPr userDrawn="1"/>
        </p:nvPicPr>
        <p:blipFill>
          <a:blip r:embed="rId5"/>
          <a:srcRect r="41553"/>
          <a:stretch>
            <a:fillRect/>
          </a:stretch>
        </p:blipFill>
        <p:spPr bwMode="auto">
          <a:xfrm>
            <a:off x="15948025" y="-14288"/>
            <a:ext cx="84391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743488" y="136525"/>
            <a:ext cx="25177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5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1378863" y="74613"/>
            <a:ext cx="1789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Рисунок 21"/>
          <p:cNvSpPr>
            <a:spLocks noGrp="1"/>
          </p:cNvSpPr>
          <p:nvPr>
            <p:ph type="pic" sz="quarter" idx="32"/>
          </p:nvPr>
        </p:nvSpPr>
        <p:spPr>
          <a:xfrm>
            <a:off x="-1" y="0"/>
            <a:ext cx="10897443" cy="66802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5"/>
          </p:nvPr>
        </p:nvSpPr>
        <p:spPr>
          <a:xfrm>
            <a:off x="12214150" y="2072608"/>
            <a:ext cx="10780638" cy="4607592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Рисунок 21"/>
          <p:cNvSpPr>
            <a:spLocks noGrp="1"/>
          </p:cNvSpPr>
          <p:nvPr>
            <p:ph type="pic" sz="quarter" idx="36"/>
          </p:nvPr>
        </p:nvSpPr>
        <p:spPr>
          <a:xfrm>
            <a:off x="-1" y="7002810"/>
            <a:ext cx="10897443" cy="670002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37"/>
          </p:nvPr>
        </p:nvSpPr>
        <p:spPr>
          <a:xfrm>
            <a:off x="12214150" y="7617075"/>
            <a:ext cx="10780638" cy="5520826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38"/>
          </p:nvPr>
        </p:nvSpPr>
        <p:spPr>
          <a:xfrm>
            <a:off x="1464443" y="4554537"/>
            <a:ext cx="8712920" cy="176698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39"/>
          </p:nvPr>
        </p:nvSpPr>
        <p:spPr>
          <a:xfrm>
            <a:off x="1464443" y="11539314"/>
            <a:ext cx="8712920" cy="176698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0"/>
          </p:nvPr>
        </p:nvSpPr>
        <p:spPr>
          <a:xfrm>
            <a:off x="2120900" y="129159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52929" name="Слайд think-cell" r:id="rId4" imgW="7761960" imgH="10047960" progId="">
              <p:embed/>
            </p:oleObj>
          </a:graphicData>
        </a:graphic>
      </p:graphicFrame>
      <p:pic>
        <p:nvPicPr>
          <p:cNvPr id="16" name="Рисунок 16"/>
          <p:cNvPicPr>
            <a:picLocks noChangeAspect="1"/>
          </p:cNvPicPr>
          <p:nvPr userDrawn="1"/>
        </p:nvPicPr>
        <p:blipFill>
          <a:blip r:embed="rId5"/>
          <a:srcRect r="41553"/>
          <a:stretch>
            <a:fillRect/>
          </a:stretch>
        </p:blipFill>
        <p:spPr bwMode="auto">
          <a:xfrm>
            <a:off x="15948025" y="-14288"/>
            <a:ext cx="84391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7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743488" y="136525"/>
            <a:ext cx="25177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1378863" y="74613"/>
            <a:ext cx="1789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Рисунок 21"/>
          <p:cNvSpPr>
            <a:spLocks noGrp="1"/>
          </p:cNvSpPr>
          <p:nvPr>
            <p:ph type="pic" sz="quarter" idx="34"/>
          </p:nvPr>
        </p:nvSpPr>
        <p:spPr>
          <a:xfrm flipH="1">
            <a:off x="2184475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44" name="Рисунок 21"/>
          <p:cNvSpPr>
            <a:spLocks noGrp="1"/>
          </p:cNvSpPr>
          <p:nvPr>
            <p:ph type="pic" sz="quarter" idx="46"/>
          </p:nvPr>
        </p:nvSpPr>
        <p:spPr>
          <a:xfrm flipH="1">
            <a:off x="6229556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45" name="Рисунок 21"/>
          <p:cNvSpPr>
            <a:spLocks noGrp="1"/>
          </p:cNvSpPr>
          <p:nvPr>
            <p:ph type="pic" sz="quarter" idx="47"/>
          </p:nvPr>
        </p:nvSpPr>
        <p:spPr>
          <a:xfrm flipH="1">
            <a:off x="10274637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46" name="Рисунок 21"/>
          <p:cNvSpPr>
            <a:spLocks noGrp="1"/>
          </p:cNvSpPr>
          <p:nvPr>
            <p:ph type="pic" sz="quarter" idx="48"/>
          </p:nvPr>
        </p:nvSpPr>
        <p:spPr>
          <a:xfrm flipH="1">
            <a:off x="14319717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47" name="Рисунок 21"/>
          <p:cNvSpPr>
            <a:spLocks noGrp="1"/>
          </p:cNvSpPr>
          <p:nvPr>
            <p:ph type="pic" sz="quarter" idx="49"/>
          </p:nvPr>
        </p:nvSpPr>
        <p:spPr>
          <a:xfrm flipH="1">
            <a:off x="18890335" y="4129191"/>
            <a:ext cx="3888428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8450" y="1530202"/>
            <a:ext cx="21014095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0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5"/>
          </p:nvPr>
        </p:nvSpPr>
        <p:spPr>
          <a:xfrm>
            <a:off x="1968450" y="610869"/>
            <a:ext cx="9145017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35"/>
          </p:nvPr>
        </p:nvSpPr>
        <p:spPr>
          <a:xfrm>
            <a:off x="2361454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4"/>
          </p:nvPr>
        </p:nvSpPr>
        <p:spPr>
          <a:xfrm>
            <a:off x="1968450" y="8658992"/>
            <a:ext cx="21026338" cy="3312369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3"/>
          <p:cNvSpPr>
            <a:spLocks noGrp="1"/>
          </p:cNvSpPr>
          <p:nvPr>
            <p:ph type="body" sz="quarter" idx="42"/>
          </p:nvPr>
        </p:nvSpPr>
        <p:spPr>
          <a:xfrm>
            <a:off x="6406917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43"/>
          </p:nvPr>
        </p:nvSpPr>
        <p:spPr>
          <a:xfrm>
            <a:off x="10452380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3"/>
          <p:cNvSpPr>
            <a:spLocks noGrp="1"/>
          </p:cNvSpPr>
          <p:nvPr>
            <p:ph type="body" sz="quarter" idx="44"/>
          </p:nvPr>
        </p:nvSpPr>
        <p:spPr>
          <a:xfrm>
            <a:off x="14497843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3"/>
          <p:cNvSpPr>
            <a:spLocks noGrp="1"/>
          </p:cNvSpPr>
          <p:nvPr>
            <p:ph type="body" sz="quarter" idx="45"/>
          </p:nvPr>
        </p:nvSpPr>
        <p:spPr>
          <a:xfrm>
            <a:off x="19106355" y="6887484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50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</a:p>
        </p:txBody>
      </p:sp>
      <p:sp>
        <p:nvSpPr>
          <p:cNvPr id="21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accent1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16EB2927-43D8-4259-B47F-F8AAC1A59C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53953" name="Слайд think-cell" r:id="rId4" imgW="7761960" imgH="10047960" progId="">
              <p:embed/>
            </p:oleObj>
          </a:graphicData>
        </a:graphic>
      </p:graphicFrame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5"/>
          <a:srcRect r="41553"/>
          <a:stretch>
            <a:fillRect/>
          </a:stretch>
        </p:blipFill>
        <p:spPr bwMode="auto">
          <a:xfrm>
            <a:off x="15948025" y="-14288"/>
            <a:ext cx="84391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743488" y="136525"/>
            <a:ext cx="25177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1378863" y="74613"/>
            <a:ext cx="1789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Рисунок 21"/>
          <p:cNvSpPr>
            <a:spLocks noGrp="1"/>
          </p:cNvSpPr>
          <p:nvPr>
            <p:ph type="pic" sz="quarter" idx="34"/>
          </p:nvPr>
        </p:nvSpPr>
        <p:spPr>
          <a:xfrm>
            <a:off x="-210182" y="861"/>
            <a:ext cx="6301420" cy="13716727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7782495" y="4580753"/>
            <a:ext cx="15212293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48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5"/>
          </p:nvPr>
        </p:nvSpPr>
        <p:spPr>
          <a:xfrm>
            <a:off x="7782495" y="3258394"/>
            <a:ext cx="15212293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solidFill>
                  <a:schemeClr val="bg2"/>
                </a:solidFill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accent1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A49330E8-E78E-42EB-90E3-70221FEAB5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54977" name="Слайд think-cell" r:id="rId4" imgW="7761960" imgH="10047960" progId="">
              <p:embed/>
            </p:oleObj>
          </a:graphicData>
        </a:graphic>
      </p:graphicFrame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5"/>
          <a:srcRect l="41553"/>
          <a:stretch>
            <a:fillRect/>
          </a:stretch>
        </p:blipFill>
        <p:spPr bwMode="auto">
          <a:xfrm>
            <a:off x="0" y="-14288"/>
            <a:ext cx="84391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316413" y="136525"/>
            <a:ext cx="2519362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681163" y="74613"/>
            <a:ext cx="17875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Рисунок 21"/>
          <p:cNvSpPr>
            <a:spLocks noGrp="1"/>
          </p:cNvSpPr>
          <p:nvPr>
            <p:ph type="pic" sz="quarter" idx="34"/>
          </p:nvPr>
        </p:nvSpPr>
        <p:spPr>
          <a:xfrm>
            <a:off x="18314267" y="18034"/>
            <a:ext cx="6082449" cy="13716727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8451" y="4580753"/>
            <a:ext cx="14545616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5"/>
          </p:nvPr>
        </p:nvSpPr>
        <p:spPr>
          <a:xfrm>
            <a:off x="1968451" y="3258394"/>
            <a:ext cx="14545616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</a:p>
        </p:txBody>
      </p:sp>
      <p:sp>
        <p:nvSpPr>
          <p:cNvPr id="10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bg2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2D3A3A28-D2EC-4FDC-8A93-AC344FE43B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56001" name="Слайд think-cell" r:id="rId4" imgW="7761960" imgH="10047960" progId="">
              <p:embed/>
            </p:oleObj>
          </a:graphicData>
        </a:graphic>
      </p:graphicFrame>
      <p:sp>
        <p:nvSpPr>
          <p:cNvPr id="5" name="Прямоугольник 6"/>
          <p:cNvSpPr/>
          <p:nvPr userDrawn="1"/>
        </p:nvSpPr>
        <p:spPr>
          <a:xfrm>
            <a:off x="0" y="0"/>
            <a:ext cx="6130925" cy="13717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4385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4"/>
          </p:nvPr>
        </p:nvSpPr>
        <p:spPr>
          <a:xfrm>
            <a:off x="1032348" y="3690443"/>
            <a:ext cx="4320479" cy="8568952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bg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32348" y="954138"/>
            <a:ext cx="21962439" cy="201622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solidFill>
                  <a:schemeClr val="bg2"/>
                </a:solidFill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accent1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EB242538-3CF0-48D3-A27C-D524206861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57025" name="Слайд think-cell" r:id="rId4" imgW="7761960" imgH="10047960" progId="">
              <p:embed/>
            </p:oleObj>
          </a:graphicData>
        </a:graphic>
      </p:graphicFrame>
      <p:sp>
        <p:nvSpPr>
          <p:cNvPr id="5" name="Прямоугольник 6"/>
          <p:cNvSpPr/>
          <p:nvPr userDrawn="1"/>
        </p:nvSpPr>
        <p:spPr>
          <a:xfrm>
            <a:off x="18256250" y="0"/>
            <a:ext cx="6130925" cy="13717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4385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2438522" rtl="0" eaLnBrk="1" latinLnBrk="0" hangingPunct="1">
              <a:defRPr sz="2400" b="0" i="0" kern="1200">
                <a:solidFill>
                  <a:schemeClr val="accent1"/>
                </a:solidFill>
                <a:latin typeface="Cera Pro Medium" pitchFamily="2" charset="0"/>
                <a:ea typeface="+mn-ea"/>
                <a:cs typeface="+mn-cs"/>
              </a:defRPr>
            </a:lvl1pPr>
            <a:lvl2pPr marL="1219261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3826919-1994-4466-B0FC-5E52AD59581A}" type="slidenum">
              <a:rPr lang="ru-RU" smtClean="0">
                <a:solidFill>
                  <a:schemeClr val="bg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4"/>
          </p:nvPr>
        </p:nvSpPr>
        <p:spPr>
          <a:xfrm>
            <a:off x="18962339" y="3402410"/>
            <a:ext cx="4320479" cy="8568952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bg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8451" y="954138"/>
            <a:ext cx="15049672" cy="201622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20618450" y="12403138"/>
            <a:ext cx="2376488" cy="884237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lang="ru-RU" sz="5400" b="0" i="0" kern="1200" baseline="0">
                <a:solidFill>
                  <a:schemeClr val="tx2">
                    <a:lumMod val="10000"/>
                    <a:lumOff val="9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08210DB6-EEAE-4C98-844F-35887986A9C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58049" name="Слайд think-cell" r:id="rId5" imgW="7761960" imgH="10047960" progId="">
              <p:embed/>
            </p:oleObj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58050" name="Слайд think-cell" r:id="rId6" imgW="7761960" imgH="10047960" progId="">
              <p:embed/>
            </p:oleObj>
          </a:graphicData>
        </a:graphic>
      </p:graphicFrame>
      <p:sp>
        <p:nvSpPr>
          <p:cNvPr id="10" name="Прямоугольник 1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24387175" cy="10026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4385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1" name="Прямая соединительная линия 24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968500" y="11610975"/>
            <a:ext cx="2131377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3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2603163" y="614363"/>
            <a:ext cx="1127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4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681163" y="5291138"/>
            <a:ext cx="360045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96443" y="11817609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050571" y="11817609"/>
            <a:ext cx="2220293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99220" y="4895604"/>
            <a:ext cx="17979743" cy="1752601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8000" b="0" i="0" kern="1200" baseline="0" dirty="0">
                <a:solidFill>
                  <a:schemeClr val="bg2"/>
                </a:solidFill>
                <a:effectLst/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69046" y="820976"/>
            <a:ext cx="16345221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baseline="0" dirty="0">
                <a:solidFill>
                  <a:schemeClr val="bg2">
                    <a:alpha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99220" y="6042297"/>
            <a:ext cx="17979743" cy="1752601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8000" b="0" i="0" kern="1200" baseline="0" dirty="0">
                <a:solidFill>
                  <a:schemeClr val="bg2"/>
                </a:solidFill>
                <a:effectLst/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99220" y="7837060"/>
            <a:ext cx="17979743" cy="893942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400" b="0" i="0" kern="1200" baseline="0" dirty="0">
                <a:solidFill>
                  <a:schemeClr val="bg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 err="1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1"/>
          <p:cNvSpPr>
            <a:spLocks noGrp="1"/>
          </p:cNvSpPr>
          <p:nvPr>
            <p:ph type="pic" sz="quarter" idx="32"/>
          </p:nvPr>
        </p:nvSpPr>
        <p:spPr>
          <a:xfrm>
            <a:off x="-2" y="0"/>
            <a:ext cx="24387176" cy="13717588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/>
            <a:endParaRPr lang="ru-RU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4497" name="Слайд think-cell" r:id="rId5" imgW="7761960" imgH="10047960" progId="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4498" name="Слайд think-cell" r:id="rId6" imgW="7761960" imgH="10047960" progId="">
              <p:embed/>
            </p:oleObj>
          </a:graphicData>
        </a:graphic>
      </p:graphicFrame>
      <p:pic>
        <p:nvPicPr>
          <p:cNvPr id="7" name="Рисунок 1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0847050" y="-4763"/>
            <a:ext cx="3300413" cy="211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5"/>
          <p:cNvPicPr>
            <a:picLocks noChangeAspect="1"/>
          </p:cNvPicPr>
          <p:nvPr userDrawn="1"/>
        </p:nvPicPr>
        <p:blipFill>
          <a:blip r:embed="rId8"/>
          <a:srcRect r="41553"/>
          <a:stretch>
            <a:fillRect/>
          </a:stretch>
        </p:blipFill>
        <p:spPr bwMode="auto">
          <a:xfrm>
            <a:off x="15948025" y="-14288"/>
            <a:ext cx="84391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6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7743488" y="136525"/>
            <a:ext cx="25177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9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21378863" y="74613"/>
            <a:ext cx="1789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3"/>
          <p:cNvSpPr>
            <a:spLocks noGrp="1"/>
          </p:cNvSpPr>
          <p:nvPr>
            <p:ph type="body" sz="quarter" idx="14"/>
          </p:nvPr>
        </p:nvSpPr>
        <p:spPr>
          <a:xfrm>
            <a:off x="12193587" y="4322209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</a:p>
        </p:txBody>
      </p:sp>
      <p:sp>
        <p:nvSpPr>
          <p:cNvPr id="1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accent1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5CA8772F-05B3-4D92-9664-EFB26E6F37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+logo_minstr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5521" name="Слайд think-cell" r:id="rId4" imgW="7761960" imgH="10047960" progId="">
              <p:embed/>
            </p:oleObj>
          </a:graphicData>
        </a:graphic>
      </p:graphicFrame>
      <p:pic>
        <p:nvPicPr>
          <p:cNvPr id="6" name="Рисунок 14"/>
          <p:cNvPicPr>
            <a:picLocks noChangeAspect="1"/>
          </p:cNvPicPr>
          <p:nvPr userDrawn="1"/>
        </p:nvPicPr>
        <p:blipFill>
          <a:blip r:embed="rId5"/>
          <a:srcRect r="20032"/>
          <a:stretch>
            <a:fillRect/>
          </a:stretch>
        </p:blipFill>
        <p:spPr bwMode="auto">
          <a:xfrm>
            <a:off x="12841288" y="-14288"/>
            <a:ext cx="11545887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6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743488" y="136525"/>
            <a:ext cx="25177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4836775" y="80963"/>
            <a:ext cx="17875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0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21378863" y="74613"/>
            <a:ext cx="1789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93587" y="4322209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</a:p>
        </p:txBody>
      </p:sp>
      <p:sp>
        <p:nvSpPr>
          <p:cNvPr id="1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accent1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2A37910A-F545-4EB5-85EE-B2B5CB353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+logo_minstroy+nacpro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6545" name="Слайд think-cell" r:id="rId4" imgW="7761960" imgH="10047960" progId="">
              <p:embed/>
            </p:oleObj>
          </a:graphicData>
        </a:graphic>
      </p:graphicFrame>
      <p:pic>
        <p:nvPicPr>
          <p:cNvPr id="9" name="Рисунок 9"/>
          <p:cNvPicPr>
            <a:picLocks noChangeAspect="1"/>
          </p:cNvPicPr>
          <p:nvPr userDrawn="1"/>
        </p:nvPicPr>
        <p:blipFill>
          <a:blip r:embed="rId5"/>
          <a:srcRect r="41553"/>
          <a:stretch>
            <a:fillRect/>
          </a:stretch>
        </p:blipFill>
        <p:spPr bwMode="auto">
          <a:xfrm>
            <a:off x="15948025" y="-14288"/>
            <a:ext cx="84391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743488" y="136525"/>
            <a:ext cx="25177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1378863" y="74613"/>
            <a:ext cx="1789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93587" y="4322209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</a:p>
        </p:txBody>
      </p:sp>
      <p:sp>
        <p:nvSpPr>
          <p:cNvPr id="13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accent1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05DAE845-FFE8-408A-85D6-21ADF1DD5E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7569" name="Слайд think-cell" r:id="rId4" imgW="7761960" imgH="10047960" progId="">
              <p:embed/>
            </p:oleObj>
          </a:graphicData>
        </a:graphic>
      </p:graphicFrame>
      <p:pic>
        <p:nvPicPr>
          <p:cNvPr id="6" name="Рисунок 11"/>
          <p:cNvPicPr>
            <a:picLocks noChangeAspect="1"/>
          </p:cNvPicPr>
          <p:nvPr userDrawn="1"/>
        </p:nvPicPr>
        <p:blipFill>
          <a:blip r:embed="rId5"/>
          <a:srcRect r="41553"/>
          <a:stretch>
            <a:fillRect/>
          </a:stretch>
        </p:blipFill>
        <p:spPr bwMode="auto">
          <a:xfrm>
            <a:off x="15948025" y="-14288"/>
            <a:ext cx="84391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743488" y="136525"/>
            <a:ext cx="25177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3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1378863" y="74613"/>
            <a:ext cx="1789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3"/>
          <p:cNvSpPr>
            <a:spLocks noGrp="1"/>
          </p:cNvSpPr>
          <p:nvPr>
            <p:ph type="body" sz="quarter" idx="14"/>
          </p:nvPr>
        </p:nvSpPr>
        <p:spPr>
          <a:xfrm>
            <a:off x="11473507" y="3618434"/>
            <a:ext cx="10786378" cy="9725626"/>
          </a:xfrm>
          <a:prstGeom prst="rect">
            <a:avLst/>
          </a:prstGeom>
        </p:spPr>
        <p:txBody>
          <a:bodyPr numCol="2" spcCol="108000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</a:p>
        </p:txBody>
      </p:sp>
      <p:sp>
        <p:nvSpPr>
          <p:cNvPr id="13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accent1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7D1BC09B-5AF3-48A6-8656-F6A1598ED2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8593" name="Слайд think-cell" r:id="rId4" imgW="7761960" imgH="10047960" progId="">
              <p:embed/>
            </p:oleObj>
          </a:graphicData>
        </a:graphic>
      </p:graphicFrame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5"/>
          <a:srcRect r="41553"/>
          <a:stretch>
            <a:fillRect/>
          </a:stretch>
        </p:blipFill>
        <p:spPr bwMode="auto">
          <a:xfrm>
            <a:off x="15948025" y="-14288"/>
            <a:ext cx="84391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743488" y="136525"/>
            <a:ext cx="25177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3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1378863" y="74613"/>
            <a:ext cx="1789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12196763" y="3402410"/>
            <a:ext cx="10785782" cy="3024336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968450" y="3402410"/>
            <a:ext cx="9145017" cy="34563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/>
          </p:nvPr>
        </p:nvSpPr>
        <p:spPr>
          <a:xfrm>
            <a:off x="1968450" y="2483077"/>
            <a:ext cx="91450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</a:p>
        </p:txBody>
      </p:sp>
      <p:sp>
        <p:nvSpPr>
          <p:cNvPr id="13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accent1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3B137D4B-4945-4799-B713-67FB7EBAAB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9617" name="Слайд think-cell" r:id="rId4" imgW="7761960" imgH="10047960" progId="">
              <p:embed/>
            </p:oleObj>
          </a:graphicData>
        </a:graphic>
      </p:graphicFrame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0847050" y="-4763"/>
            <a:ext cx="3300413" cy="211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/>
          <p:cNvPicPr>
            <a:picLocks noChangeAspect="1"/>
          </p:cNvPicPr>
          <p:nvPr userDrawn="1"/>
        </p:nvPicPr>
        <p:blipFill>
          <a:blip r:embed="rId6"/>
          <a:srcRect r="41553"/>
          <a:stretch>
            <a:fillRect/>
          </a:stretch>
        </p:blipFill>
        <p:spPr bwMode="auto">
          <a:xfrm>
            <a:off x="15948025" y="-14288"/>
            <a:ext cx="84391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7743488" y="136525"/>
            <a:ext cx="25177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4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21378863" y="74613"/>
            <a:ext cx="1789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3"/>
          <p:cNvSpPr>
            <a:spLocks noGrp="1"/>
          </p:cNvSpPr>
          <p:nvPr>
            <p:ph type="body" sz="quarter" idx="14"/>
          </p:nvPr>
        </p:nvSpPr>
        <p:spPr>
          <a:xfrm>
            <a:off x="1968450" y="4554538"/>
            <a:ext cx="21014095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8450" y="1530202"/>
            <a:ext cx="16489833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5"/>
          </p:nvPr>
        </p:nvSpPr>
        <p:spPr>
          <a:xfrm>
            <a:off x="1968450" y="610869"/>
            <a:ext cx="10513169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68500" y="12763500"/>
            <a:ext cx="7167563" cy="720725"/>
          </a:xfrm>
          <a:prstGeom prst="rect">
            <a:avLst/>
          </a:prstGeom>
        </p:spPr>
        <p:txBody>
          <a:bodyPr/>
          <a:lstStyle>
            <a:lvl1pPr defTabSz="2438522" fontAlgn="auto">
              <a:spcBef>
                <a:spcPts val="0"/>
              </a:spcBef>
              <a:spcAft>
                <a:spcPts val="0"/>
              </a:spcAft>
              <a:defRPr sz="2000" b="0" i="0">
                <a:latin typeface="Cera Pro" pitchFamily="2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УМНЫЙ ГОРОД</a:t>
            </a:r>
          </a:p>
        </p:txBody>
      </p:sp>
      <p:sp>
        <p:nvSpPr>
          <p:cNvPr id="13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7792700" y="12763500"/>
            <a:ext cx="5187950" cy="720725"/>
          </a:xfrm>
          <a:prstGeom prst="rect">
            <a:avLst/>
          </a:prstGeom>
        </p:spPr>
        <p:txBody>
          <a:bodyPr/>
          <a:lstStyle>
            <a:lvl1pPr algn="r" defTabSz="2438522" fontAlgn="auto"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accent1"/>
                </a:solidFill>
                <a:latin typeface="Cera Pro Medium" pitchFamily="2" charset="0"/>
                <a:cs typeface="+mn-cs"/>
              </a:defRPr>
            </a:lvl1pPr>
          </a:lstStyle>
          <a:p>
            <a:pPr>
              <a:defRPr/>
            </a:pPr>
            <a:fld id="{E5C5A4B2-21AC-40CF-8255-314A0C5025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"/>
          <p:cNvGraphicFramePr>
            <a:graphicFrameLocks noChangeAspect="1"/>
          </p:cNvGraphicFramePr>
          <p:nvPr>
            <p:custDataLst>
              <p:tags r:id="rId3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5" name="Слайд think-cell" r:id="rId32" imgW="7761960" imgH="1004796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5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676" r:id="rId28"/>
  </p:sldLayoutIdLst>
  <p:hf hdr="0" dt="0"/>
  <p:txStyles>
    <p:titleStyle>
      <a:lvl1pPr algn="ctr" defTabSz="2438400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438400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Calibri" pitchFamily="34" charset="0"/>
        </a:defRPr>
      </a:lvl2pPr>
      <a:lvl3pPr algn="ctr" defTabSz="2438400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Calibri" pitchFamily="34" charset="0"/>
        </a:defRPr>
      </a:lvl3pPr>
      <a:lvl4pPr algn="ctr" defTabSz="2438400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Calibri" pitchFamily="34" charset="0"/>
        </a:defRPr>
      </a:lvl4pPr>
      <a:lvl5pPr algn="ctr" defTabSz="2438400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Calibri" pitchFamily="34" charset="0"/>
        </a:defRPr>
      </a:lvl5pPr>
      <a:lvl6pPr marL="457200" algn="ctr" defTabSz="2438400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Calibri" pitchFamily="34" charset="0"/>
        </a:defRPr>
      </a:lvl6pPr>
      <a:lvl7pPr marL="914400" algn="ctr" defTabSz="2438400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Calibri" pitchFamily="34" charset="0"/>
        </a:defRPr>
      </a:lvl7pPr>
      <a:lvl8pPr marL="1371600" algn="ctr" defTabSz="2438400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Calibri" pitchFamily="34" charset="0"/>
        </a:defRPr>
      </a:lvl8pPr>
      <a:lvl9pPr marL="1828800" algn="ctr" defTabSz="2438400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Calibri" pitchFamily="34" charset="0"/>
        </a:defRPr>
      </a:lvl9pPr>
    </p:titleStyle>
    <p:bodyStyle>
      <a:lvl1pPr marL="914400" indent="-914400" algn="l" defTabSz="2438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00" indent="-762000" algn="l" defTabSz="2438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000" indent="-609600" algn="l" defTabSz="2438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200" indent="-609600" algn="l" defTabSz="2438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indent="-609600" algn="l" defTabSz="24384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6942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6pPr>
      <a:lvl7pPr marL="7926386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7pPr>
      <a:lvl8pPr marL="9145827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8pPr>
      <a:lvl9pPr marL="10365272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444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889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8332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776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7220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6664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6107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5549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4" descr="C:\Users\111\Desktop\Умные города\Преза\титул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7175" cy="137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66" name="TextBox 8"/>
          <p:cNvSpPr txBox="1">
            <a:spLocks noChangeArrowheads="1"/>
          </p:cNvSpPr>
          <p:nvPr/>
        </p:nvSpPr>
        <p:spPr bwMode="auto">
          <a:xfrm>
            <a:off x="647700" y="735013"/>
            <a:ext cx="98171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600" b="1">
                <a:solidFill>
                  <a:schemeClr val="bg1"/>
                </a:solidFill>
                <a:latin typeface="Calibri" pitchFamily="34" charset="0"/>
              </a:rPr>
              <a:t>Ф</a:t>
            </a:r>
            <a:r>
              <a:rPr lang="ru-RU" sz="16600" b="1">
                <a:solidFill>
                  <a:srgbClr val="E62C26"/>
                </a:solidFill>
                <a:latin typeface="Calibri" pitchFamily="34" charset="0"/>
              </a:rPr>
              <a:t>у</a:t>
            </a:r>
            <a:r>
              <a:rPr lang="ru-RU" sz="16600" b="1">
                <a:solidFill>
                  <a:schemeClr val="bg1"/>
                </a:solidFill>
                <a:latin typeface="Calibri" pitchFamily="34" charset="0"/>
              </a:rPr>
              <a:t>тбол 8х8</a:t>
            </a:r>
            <a:endParaRPr lang="ru-RU" sz="138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7775" y="6567488"/>
            <a:ext cx="91694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4" name="TextBox 18"/>
          <p:cNvSpPr txBox="1">
            <a:spLocks noChangeArrowheads="1"/>
          </p:cNvSpPr>
          <p:nvPr/>
        </p:nvSpPr>
        <p:spPr bwMode="auto">
          <a:xfrm>
            <a:off x="1176338" y="1835150"/>
            <a:ext cx="170656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B0F0"/>
                </a:solidFill>
                <a:latin typeface="Calibri" pitchFamily="34" charset="0"/>
              </a:rPr>
              <a:t>СУДЬИ – 16 человек</a:t>
            </a:r>
          </a:p>
        </p:txBody>
      </p:sp>
      <p:sp>
        <p:nvSpPr>
          <p:cNvPr id="199685" name="TextBox 14"/>
          <p:cNvSpPr txBox="1">
            <a:spLocks noChangeArrowheads="1"/>
          </p:cNvSpPr>
          <p:nvPr/>
        </p:nvSpPr>
        <p:spPr bwMode="auto">
          <a:xfrm>
            <a:off x="1608138" y="9234488"/>
            <a:ext cx="93345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Montserrat" pitchFamily="2" charset="-52"/>
              </a:rPr>
              <a:t>ГЛАВНЫЙ СУДЬЯ</a:t>
            </a:r>
          </a:p>
          <a:p>
            <a:pPr algn="ctr"/>
            <a:r>
              <a:rPr lang="ru-RU" b="1">
                <a:latin typeface="Montserrat" pitchFamily="2" charset="-52"/>
              </a:rPr>
              <a:t>Кистанов Михаил Александрович </a:t>
            </a:r>
          </a:p>
          <a:p>
            <a:pPr algn="ctr"/>
            <a:r>
              <a:rPr lang="ru-RU">
                <a:latin typeface="Montserrat" pitchFamily="2" charset="-52"/>
              </a:rPr>
              <a:t>судья первой категории, председатель коллегии судей Саратовской области</a:t>
            </a:r>
            <a:endParaRPr lang="ru-RU" b="1">
              <a:solidFill>
                <a:srgbClr val="00B0F0"/>
              </a:solidFill>
              <a:latin typeface="Montserrat" pitchFamily="2" charset="-52"/>
            </a:endParaRPr>
          </a:p>
        </p:txBody>
      </p:sp>
      <p:sp>
        <p:nvSpPr>
          <p:cNvPr id="199686" name="TextBox 15"/>
          <p:cNvSpPr txBox="1">
            <a:spLocks noChangeArrowheads="1"/>
          </p:cNvSpPr>
          <p:nvPr/>
        </p:nvSpPr>
        <p:spPr bwMode="auto">
          <a:xfrm>
            <a:off x="11568113" y="9726613"/>
            <a:ext cx="933450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Montserrat" pitchFamily="2" charset="-52"/>
              </a:rPr>
              <a:t>ГЛАВНЫЙ СЕКРЕТАРЬ</a:t>
            </a:r>
            <a:endParaRPr lang="en-US" b="1">
              <a:latin typeface="Montserrat" pitchFamily="2" charset="-52"/>
            </a:endParaRPr>
          </a:p>
          <a:p>
            <a:pPr algn="ctr"/>
            <a:r>
              <a:rPr lang="ru-RU" b="1">
                <a:latin typeface="Montserrat" pitchFamily="2" charset="-52"/>
              </a:rPr>
              <a:t>Павлов Александр Валерьевич</a:t>
            </a:r>
          </a:p>
          <a:p>
            <a:pPr algn="ctr"/>
            <a:r>
              <a:rPr lang="ru-RU" sz="4400">
                <a:latin typeface="Montserrat" pitchFamily="2" charset="-52"/>
              </a:rPr>
              <a:t>судья первой категории</a:t>
            </a:r>
            <a:endParaRPr lang="ru-RU" sz="5400" b="1">
              <a:solidFill>
                <a:schemeClr val="accent1"/>
              </a:solidFill>
              <a:latin typeface="Montserrat" pitchFamily="2" charset="-52"/>
            </a:endParaRPr>
          </a:p>
        </p:txBody>
      </p:sp>
      <p:pic>
        <p:nvPicPr>
          <p:cNvPr id="199687" name="Picture 60" descr="C:\Users\111\Desktop\Умные города\Преза\Лавнов.jpg"/>
          <p:cNvPicPr>
            <a:picLocks noChangeAspect="1" noChangeArrowheads="1"/>
          </p:cNvPicPr>
          <p:nvPr/>
        </p:nvPicPr>
        <p:blipFill>
          <a:blip r:embed="rId3"/>
          <a:srcRect l="18665" t="34996" r="18665" b="6999"/>
          <a:stretch>
            <a:fillRect/>
          </a:stretch>
        </p:blipFill>
        <p:spPr bwMode="auto">
          <a:xfrm>
            <a:off x="3840163" y="3041650"/>
            <a:ext cx="5011737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8" name="Picture 11" descr="referee8178238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06475" y="3041650"/>
            <a:ext cx="4699000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90" name="Picture 10" descr="лог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64513" y="306388"/>
            <a:ext cx="2274887" cy="3475037"/>
          </a:xfrm>
          <a:prstGeom prst="rect">
            <a:avLst/>
          </a:prstGeom>
          <a:noFill/>
        </p:spPr>
      </p:pic>
      <p:pic>
        <p:nvPicPr>
          <p:cNvPr id="199691" name="Picture 11" descr="шап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1875" y="882650"/>
            <a:ext cx="15409863" cy="79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7775" y="6567488"/>
            <a:ext cx="91694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8" name="TextBox 18"/>
          <p:cNvSpPr txBox="1">
            <a:spLocks noChangeArrowheads="1"/>
          </p:cNvSpPr>
          <p:nvPr/>
        </p:nvSpPr>
        <p:spPr bwMode="auto">
          <a:xfrm>
            <a:off x="1176338" y="1835150"/>
            <a:ext cx="197262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B0F0"/>
                </a:solidFill>
                <a:latin typeface="Calibri" pitchFamily="34" charset="0"/>
              </a:rPr>
              <a:t>ВОЛОНТЕРЫ</a:t>
            </a:r>
          </a:p>
          <a:p>
            <a:r>
              <a:rPr lang="ru-RU" sz="4400" b="1">
                <a:solidFill>
                  <a:srgbClr val="00B0F0"/>
                </a:solidFill>
                <a:latin typeface="Calibri" pitchFamily="34" charset="0"/>
              </a:rPr>
              <a:t>(СПОРОВОЖДЕНИЕ УЧАСТНИКОВ, ПОМОЩЬ НА СТАДИОНЕ)</a:t>
            </a:r>
          </a:p>
        </p:txBody>
      </p:sp>
      <p:pic>
        <p:nvPicPr>
          <p:cNvPr id="200709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4325" y="3649663"/>
            <a:ext cx="82931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10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8138" y="9378950"/>
            <a:ext cx="82946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11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8138" y="6499225"/>
            <a:ext cx="82931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12" name="TextBox 2"/>
          <p:cNvSpPr txBox="1">
            <a:spLocks noChangeArrowheads="1"/>
          </p:cNvSpPr>
          <p:nvPr/>
        </p:nvSpPr>
        <p:spPr bwMode="auto">
          <a:xfrm>
            <a:off x="2976563" y="3649663"/>
            <a:ext cx="6121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2"/>
                </a:solidFill>
                <a:latin typeface="Calibri" pitchFamily="34" charset="0"/>
              </a:rPr>
              <a:t>Стадион «Локомотив»</a:t>
            </a:r>
          </a:p>
        </p:txBody>
      </p:sp>
      <p:sp>
        <p:nvSpPr>
          <p:cNvPr id="200713" name="TextBox 23"/>
          <p:cNvSpPr txBox="1">
            <a:spLocks noChangeArrowheads="1"/>
          </p:cNvSpPr>
          <p:nvPr/>
        </p:nvSpPr>
        <p:spPr bwMode="auto">
          <a:xfrm>
            <a:off x="3121025" y="6931025"/>
            <a:ext cx="6121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  <a:latin typeface="Calibri" pitchFamily="34" charset="0"/>
              </a:rPr>
              <a:t>Стадион «Волга»</a:t>
            </a:r>
          </a:p>
        </p:txBody>
      </p:sp>
      <p:sp>
        <p:nvSpPr>
          <p:cNvPr id="200714" name="TextBox 25"/>
          <p:cNvSpPr txBox="1">
            <a:spLocks noChangeArrowheads="1"/>
          </p:cNvSpPr>
          <p:nvPr/>
        </p:nvSpPr>
        <p:spPr bwMode="auto">
          <a:xfrm>
            <a:off x="2905125" y="9450388"/>
            <a:ext cx="6121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2"/>
                </a:solidFill>
                <a:latin typeface="Montserrat" pitchFamily="2" charset="-52"/>
              </a:rPr>
              <a:t>Прибытие, отъезд, сопровождение на церемонию открытия, закрытия</a:t>
            </a:r>
          </a:p>
        </p:txBody>
      </p:sp>
      <p:sp>
        <p:nvSpPr>
          <p:cNvPr id="200715" name="TextBox 27"/>
          <p:cNvSpPr txBox="1">
            <a:spLocks noChangeArrowheads="1"/>
          </p:cNvSpPr>
          <p:nvPr/>
        </p:nvSpPr>
        <p:spPr bwMode="auto">
          <a:xfrm>
            <a:off x="18386425" y="5818188"/>
            <a:ext cx="51117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latin typeface="Calibri" pitchFamily="34" charset="0"/>
              </a:rPr>
              <a:t>Кроме того, </a:t>
            </a:r>
          </a:p>
          <a:p>
            <a:pPr algn="ctr"/>
            <a:r>
              <a:rPr lang="ru-RU" sz="6000" b="1">
                <a:solidFill>
                  <a:schemeClr val="accent2"/>
                </a:solidFill>
                <a:latin typeface="Calibri" pitchFamily="34" charset="0"/>
              </a:rPr>
              <a:t>1 волонтер закреплен за каждой командой </a:t>
            </a:r>
          </a:p>
        </p:txBody>
      </p:sp>
      <p:sp>
        <p:nvSpPr>
          <p:cNvPr id="200716" name="TextBox 28"/>
          <p:cNvSpPr txBox="1">
            <a:spLocks noChangeArrowheads="1"/>
          </p:cNvSpPr>
          <p:nvPr/>
        </p:nvSpPr>
        <p:spPr bwMode="auto">
          <a:xfrm>
            <a:off x="10321925" y="6354763"/>
            <a:ext cx="77755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Montserrat" pitchFamily="2" charset="-52"/>
              </a:rPr>
              <a:t>2-4 сентября (6 человек)</a:t>
            </a:r>
          </a:p>
        </p:txBody>
      </p:sp>
      <p:sp>
        <p:nvSpPr>
          <p:cNvPr id="200717" name="TextBox 30"/>
          <p:cNvSpPr txBox="1">
            <a:spLocks noChangeArrowheads="1"/>
          </p:cNvSpPr>
          <p:nvPr/>
        </p:nvSpPr>
        <p:spPr bwMode="auto">
          <a:xfrm>
            <a:off x="10393363" y="9307513"/>
            <a:ext cx="77755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Montserrat" pitchFamily="2" charset="-52"/>
              </a:rPr>
              <a:t>1, 5 сентября (10 человек)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608138" y="8802688"/>
            <a:ext cx="16013112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608138" y="5922963"/>
            <a:ext cx="16013112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720" name="TextBox 28"/>
          <p:cNvSpPr txBox="1">
            <a:spLocks noChangeArrowheads="1"/>
          </p:cNvSpPr>
          <p:nvPr/>
        </p:nvSpPr>
        <p:spPr bwMode="auto">
          <a:xfrm>
            <a:off x="10248900" y="3617913"/>
            <a:ext cx="77755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Montserrat" pitchFamily="2" charset="-52"/>
              </a:rPr>
              <a:t>2-4 сентября (6 человек)</a:t>
            </a:r>
          </a:p>
        </p:txBody>
      </p:sp>
      <p:pic>
        <p:nvPicPr>
          <p:cNvPr id="200722" name="Picture 18" descr="лог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64513" y="306388"/>
            <a:ext cx="2274887" cy="3475037"/>
          </a:xfrm>
          <a:prstGeom prst="rect">
            <a:avLst/>
          </a:prstGeom>
          <a:noFill/>
        </p:spPr>
      </p:pic>
      <p:pic>
        <p:nvPicPr>
          <p:cNvPr id="200723" name="Picture 19" descr="шап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875" y="882650"/>
            <a:ext cx="15409863" cy="79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7775" y="6567488"/>
            <a:ext cx="91694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2" name="TextBox 17"/>
          <p:cNvSpPr txBox="1">
            <a:spLocks noChangeArrowheads="1"/>
          </p:cNvSpPr>
          <p:nvPr/>
        </p:nvSpPr>
        <p:spPr bwMode="auto">
          <a:xfrm>
            <a:off x="12220575" y="1674813"/>
            <a:ext cx="95916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0070C0"/>
                </a:solidFill>
                <a:latin typeface="Montserrat" pitchFamily="2" charset="-52"/>
              </a:rPr>
              <a:t>Медицинское обслуживание</a:t>
            </a:r>
            <a:endParaRPr lang="ru-RU" sz="7200">
              <a:solidFill>
                <a:srgbClr val="0070C0"/>
              </a:solidFill>
              <a:latin typeface="Montserrat" pitchFamily="2" charset="-52"/>
            </a:endParaRPr>
          </a:p>
        </p:txBody>
      </p:sp>
      <p:pic>
        <p:nvPicPr>
          <p:cNvPr id="2017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1163" y="2825750"/>
            <a:ext cx="10872787" cy="91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4" name="TextBox 13"/>
          <p:cNvSpPr txBox="1">
            <a:spLocks noChangeArrowheads="1"/>
          </p:cNvSpPr>
          <p:nvPr/>
        </p:nvSpPr>
        <p:spPr bwMode="auto">
          <a:xfrm>
            <a:off x="12841288" y="4787900"/>
            <a:ext cx="1080135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Montserrat" pitchFamily="2" charset="-52"/>
              </a:rPr>
              <a:t>2, 3 и 4 сентября 10.00-17.00:</a:t>
            </a:r>
          </a:p>
          <a:p>
            <a:r>
              <a:rPr lang="ru-RU" sz="5400">
                <a:latin typeface="Montserrat" pitchFamily="2" charset="-52"/>
              </a:rPr>
              <a:t>-2 бригады скорой помощи</a:t>
            </a:r>
          </a:p>
          <a:p>
            <a:r>
              <a:rPr lang="ru-RU" sz="5400">
                <a:latin typeface="Montserrat" pitchFamily="2" charset="-52"/>
              </a:rPr>
              <a:t>-4 врача ОВФД</a:t>
            </a:r>
          </a:p>
          <a:p>
            <a:pPr algn="ctr"/>
            <a:r>
              <a:rPr lang="ru-RU" sz="6600">
                <a:latin typeface="Calibri" pitchFamily="34" charset="0"/>
              </a:rPr>
              <a:t> </a:t>
            </a:r>
            <a:endParaRPr lang="ru-RU" sz="5400">
              <a:latin typeface="Calibri" pitchFamily="34" charset="0"/>
            </a:endParaRPr>
          </a:p>
        </p:txBody>
      </p:sp>
      <p:pic>
        <p:nvPicPr>
          <p:cNvPr id="201736" name="Picture 8" descr="лог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64513" y="306388"/>
            <a:ext cx="2274887" cy="3475037"/>
          </a:xfrm>
          <a:prstGeom prst="rect">
            <a:avLst/>
          </a:prstGeom>
          <a:noFill/>
        </p:spPr>
      </p:pic>
      <p:pic>
        <p:nvPicPr>
          <p:cNvPr id="201737" name="Picture 9" descr="шап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875" y="882650"/>
            <a:ext cx="15409863" cy="79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7775" y="6567488"/>
            <a:ext cx="91694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6" name="TextBox 18"/>
          <p:cNvSpPr txBox="1">
            <a:spLocks noChangeArrowheads="1"/>
          </p:cNvSpPr>
          <p:nvPr/>
        </p:nvSpPr>
        <p:spPr bwMode="auto">
          <a:xfrm>
            <a:off x="1176338" y="1241425"/>
            <a:ext cx="170656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B0F0"/>
                </a:solidFill>
                <a:latin typeface="Calibri" pitchFamily="34" charset="0"/>
              </a:rPr>
              <a:t>ТРАНСПОРТНОЕ ОБСЛУЖИВАНИЕ</a:t>
            </a:r>
          </a:p>
        </p:txBody>
      </p:sp>
      <p:pic>
        <p:nvPicPr>
          <p:cNvPr id="2027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9225" y="2614613"/>
            <a:ext cx="4464050" cy="1083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8" name="TextBox 10"/>
          <p:cNvSpPr txBox="1">
            <a:spLocks noChangeArrowheads="1"/>
          </p:cNvSpPr>
          <p:nvPr/>
        </p:nvSpPr>
        <p:spPr bwMode="auto">
          <a:xfrm>
            <a:off x="7297738" y="2609850"/>
            <a:ext cx="133556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Montserrat" pitchFamily="2" charset="-52"/>
              </a:rPr>
              <a:t>4 автобуса  </a:t>
            </a:r>
            <a:r>
              <a:rPr lang="ru-RU" sz="3600">
                <a:latin typeface="Montserrat" pitchFamily="2" charset="-52"/>
              </a:rPr>
              <a:t>курсируют между местами проживания –общежитие СГАУ, ДОЛ «Березка» и ж\д вокзалом, автовокзалом и аэропортом</a:t>
            </a:r>
          </a:p>
        </p:txBody>
      </p:sp>
      <p:sp>
        <p:nvSpPr>
          <p:cNvPr id="202759" name="TextBox 11"/>
          <p:cNvSpPr txBox="1">
            <a:spLocks noChangeArrowheads="1"/>
          </p:cNvSpPr>
          <p:nvPr/>
        </p:nvSpPr>
        <p:spPr bwMode="auto">
          <a:xfrm>
            <a:off x="7332663" y="4914900"/>
            <a:ext cx="133556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Montserrat" pitchFamily="2" charset="-52"/>
              </a:rPr>
              <a:t>4 автобуса  </a:t>
            </a:r>
            <a:r>
              <a:rPr lang="ru-RU" sz="4000">
                <a:latin typeface="Montserrat" pitchFamily="2" charset="-52"/>
              </a:rPr>
              <a:t>курсируют между местами проживания –общежитие СГАУ, ДОЛ «Березка» и стадионами «Локомотив» и «Волга» + церемония открытия</a:t>
            </a:r>
          </a:p>
        </p:txBody>
      </p:sp>
      <p:sp>
        <p:nvSpPr>
          <p:cNvPr id="202760" name="TextBox 12"/>
          <p:cNvSpPr txBox="1">
            <a:spLocks noChangeArrowheads="1"/>
          </p:cNvSpPr>
          <p:nvPr/>
        </p:nvSpPr>
        <p:spPr bwMode="auto">
          <a:xfrm>
            <a:off x="7297738" y="6931025"/>
            <a:ext cx="133556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Montserrat" pitchFamily="2" charset="-52"/>
              </a:rPr>
              <a:t>4 автобуса  </a:t>
            </a:r>
            <a:r>
              <a:rPr lang="ru-RU" sz="4000">
                <a:latin typeface="Montserrat" pitchFamily="2" charset="-52"/>
              </a:rPr>
              <a:t>курсируют между местами проживания –общежитие СГАУ, ДОЛ «Березка» и стадионами «Локомотив» и «Волга»</a:t>
            </a:r>
          </a:p>
        </p:txBody>
      </p:sp>
      <p:sp>
        <p:nvSpPr>
          <p:cNvPr id="202761" name="TextBox 16"/>
          <p:cNvSpPr txBox="1">
            <a:spLocks noChangeArrowheads="1"/>
          </p:cNvSpPr>
          <p:nvPr/>
        </p:nvSpPr>
        <p:spPr bwMode="auto">
          <a:xfrm>
            <a:off x="7369175" y="8875713"/>
            <a:ext cx="13355638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Montserrat" pitchFamily="2" charset="-52"/>
              </a:rPr>
              <a:t>4 автобуса  </a:t>
            </a:r>
            <a:r>
              <a:rPr lang="ru-RU" sz="4000">
                <a:latin typeface="Montserrat" pitchFamily="2" charset="-52"/>
              </a:rPr>
              <a:t>курсируют между местами проживания –общежитие СГАУ, ДОЛ «Березка» и стадионами «Локомотив» и «Волга»</a:t>
            </a:r>
            <a:r>
              <a:rPr lang="ru-RU"/>
              <a:t> </a:t>
            </a:r>
            <a:r>
              <a:rPr lang="ru-RU" sz="4000">
                <a:latin typeface="Montserrat" pitchFamily="2" charset="-52"/>
              </a:rPr>
              <a:t>+ церемония закрытия</a:t>
            </a:r>
          </a:p>
          <a:p>
            <a:endParaRPr lang="ru-RU" sz="4000">
              <a:latin typeface="Montserrat" pitchFamily="2" charset="-52"/>
            </a:endParaRPr>
          </a:p>
        </p:txBody>
      </p:sp>
      <p:sp>
        <p:nvSpPr>
          <p:cNvPr id="202762" name="TextBox 17"/>
          <p:cNvSpPr txBox="1">
            <a:spLocks noChangeArrowheads="1"/>
          </p:cNvSpPr>
          <p:nvPr/>
        </p:nvSpPr>
        <p:spPr bwMode="auto">
          <a:xfrm>
            <a:off x="7332663" y="11107738"/>
            <a:ext cx="133556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Montserrat" pitchFamily="2" charset="-52"/>
              </a:rPr>
              <a:t>4 автобуса  </a:t>
            </a:r>
            <a:r>
              <a:rPr lang="ru-RU" sz="4000">
                <a:latin typeface="Montserrat" pitchFamily="2" charset="-52"/>
              </a:rPr>
              <a:t>курсируют между местами проживания –общежитие СГАУ, ДОЛ «Березка» и ж\д вокзалом, автовокзалом и аэропортом</a:t>
            </a:r>
          </a:p>
        </p:txBody>
      </p:sp>
      <p:sp>
        <p:nvSpPr>
          <p:cNvPr id="202763" name="TextBox 19"/>
          <p:cNvSpPr txBox="1">
            <a:spLocks noChangeArrowheads="1"/>
          </p:cNvSpPr>
          <p:nvPr/>
        </p:nvSpPr>
        <p:spPr bwMode="auto">
          <a:xfrm>
            <a:off x="13417550" y="954088"/>
            <a:ext cx="72009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Montserrat" pitchFamily="2" charset="-52"/>
              </a:rPr>
              <a:t>Ответственные за транспортное обеспечение </a:t>
            </a:r>
          </a:p>
          <a:p>
            <a:r>
              <a:rPr lang="ru-RU" sz="2400">
                <a:latin typeface="Montserrat" pitchFamily="2" charset="-52"/>
              </a:rPr>
              <a:t>Потапов А.Ю. – 8-905-384-71-44</a:t>
            </a:r>
          </a:p>
          <a:p>
            <a:r>
              <a:rPr lang="ru-RU" sz="2400">
                <a:latin typeface="Montserrat" pitchFamily="2" charset="-52"/>
              </a:rPr>
              <a:t>Кистанов М.А. – 8-987-379-76-73</a:t>
            </a:r>
          </a:p>
          <a:p>
            <a:r>
              <a:rPr lang="ru-RU" sz="2400">
                <a:latin typeface="Montserrat" pitchFamily="2" charset="-52"/>
              </a:rPr>
              <a:t>Брусков А.В. – 8-917-206-15-80</a:t>
            </a:r>
            <a:endParaRPr lang="en-US" sz="2400">
              <a:latin typeface="Montserrat" pitchFamily="2" charset="-52"/>
            </a:endParaRPr>
          </a:p>
        </p:txBody>
      </p:sp>
      <p:pic>
        <p:nvPicPr>
          <p:cNvPr id="202765" name="Picture 13" descr="лог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64513" y="306388"/>
            <a:ext cx="2274887" cy="3475037"/>
          </a:xfrm>
          <a:prstGeom prst="rect">
            <a:avLst/>
          </a:prstGeom>
          <a:noFill/>
        </p:spPr>
      </p:pic>
      <p:pic>
        <p:nvPicPr>
          <p:cNvPr id="202766" name="Picture 14" descr="шап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875" y="233363"/>
            <a:ext cx="15409863" cy="79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7775" y="6567488"/>
            <a:ext cx="91694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0" name="TextBox 18"/>
          <p:cNvSpPr txBox="1">
            <a:spLocks noChangeArrowheads="1"/>
          </p:cNvSpPr>
          <p:nvPr/>
        </p:nvSpPr>
        <p:spPr bwMode="auto">
          <a:xfrm>
            <a:off x="1176338" y="1835150"/>
            <a:ext cx="197262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B0F0"/>
                </a:solidFill>
                <a:latin typeface="Calibri" pitchFamily="34" charset="0"/>
              </a:rPr>
              <a:t>КОЛИЧЕСТВО МЕДАЛЕЙ</a:t>
            </a:r>
            <a:endParaRPr lang="ru-RU" sz="4400" b="1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203781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8138" y="6354763"/>
            <a:ext cx="82931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2" name="TextBox 2"/>
          <p:cNvSpPr txBox="1">
            <a:spLocks noChangeArrowheads="1"/>
          </p:cNvSpPr>
          <p:nvPr/>
        </p:nvSpPr>
        <p:spPr bwMode="auto">
          <a:xfrm>
            <a:off x="2976563" y="6311900"/>
            <a:ext cx="6121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2"/>
                </a:solidFill>
                <a:latin typeface="Calibri" pitchFamily="34" charset="0"/>
              </a:rPr>
              <a:t>Соревнования в четырех лигах</a:t>
            </a:r>
          </a:p>
        </p:txBody>
      </p:sp>
      <p:sp>
        <p:nvSpPr>
          <p:cNvPr id="203783" name="TextBox 28"/>
          <p:cNvSpPr txBox="1">
            <a:spLocks noChangeArrowheads="1"/>
          </p:cNvSpPr>
          <p:nvPr/>
        </p:nvSpPr>
        <p:spPr bwMode="auto">
          <a:xfrm>
            <a:off x="10825163" y="6859588"/>
            <a:ext cx="7775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Montserrat" pitchFamily="2" charset="-52"/>
              </a:rPr>
              <a:t>4 комплекта</a:t>
            </a:r>
          </a:p>
        </p:txBody>
      </p:sp>
      <p:pic>
        <p:nvPicPr>
          <p:cNvPr id="203785" name="Picture 9" descr="лог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64513" y="306388"/>
            <a:ext cx="2274887" cy="3475037"/>
          </a:xfrm>
          <a:prstGeom prst="rect">
            <a:avLst/>
          </a:prstGeom>
          <a:noFill/>
        </p:spPr>
      </p:pic>
      <p:pic>
        <p:nvPicPr>
          <p:cNvPr id="203786" name="Picture 10" descr="шап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875" y="882650"/>
            <a:ext cx="15409863" cy="79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7775" y="6567488"/>
            <a:ext cx="91694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2" name="TextBox 8"/>
          <p:cNvSpPr txBox="1">
            <a:spLocks noChangeArrowheads="1"/>
          </p:cNvSpPr>
          <p:nvPr/>
        </p:nvSpPr>
        <p:spPr bwMode="auto">
          <a:xfrm>
            <a:off x="1392238" y="2733675"/>
            <a:ext cx="9145587" cy="789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0070C0"/>
                </a:solidFill>
                <a:latin typeface="Montserrat" pitchFamily="2" charset="-52"/>
              </a:rPr>
              <a:t>ПРОГРАММА</a:t>
            </a:r>
          </a:p>
          <a:p>
            <a:r>
              <a:rPr lang="ru-RU" sz="7200" b="1">
                <a:solidFill>
                  <a:srgbClr val="0070C0"/>
                </a:solidFill>
                <a:latin typeface="Montserrat" pitchFamily="2" charset="-52"/>
              </a:rPr>
              <a:t>соревнований по</a:t>
            </a:r>
          </a:p>
          <a:p>
            <a:r>
              <a:rPr lang="ru-RU" sz="7200" b="1">
                <a:solidFill>
                  <a:srgbClr val="0070C0"/>
                </a:solidFill>
                <a:latin typeface="Montserrat" pitchFamily="2" charset="-52"/>
              </a:rPr>
              <a:t>футболу 8х8 в</a:t>
            </a:r>
          </a:p>
          <a:p>
            <a:r>
              <a:rPr lang="ru-RU" sz="7200" b="1">
                <a:solidFill>
                  <a:srgbClr val="0070C0"/>
                </a:solidFill>
                <a:latin typeface="Montserrat" pitchFamily="2" charset="-52"/>
              </a:rPr>
              <a:t>рамках проведения</a:t>
            </a:r>
          </a:p>
          <a:p>
            <a:r>
              <a:rPr lang="en-US" sz="7200" b="1">
                <a:solidFill>
                  <a:srgbClr val="0070C0"/>
                </a:solidFill>
                <a:latin typeface="Montserrat" pitchFamily="2" charset="-52"/>
              </a:rPr>
              <a:t>I </a:t>
            </a:r>
            <a:r>
              <a:rPr lang="ru-RU" sz="7200" b="1">
                <a:solidFill>
                  <a:srgbClr val="0070C0"/>
                </a:solidFill>
                <a:latin typeface="Montserrat" pitchFamily="2" charset="-52"/>
              </a:rPr>
              <a:t>Всероссийских</a:t>
            </a:r>
          </a:p>
          <a:p>
            <a:r>
              <a:rPr lang="ru-RU" sz="7200" b="1">
                <a:solidFill>
                  <a:srgbClr val="0070C0"/>
                </a:solidFill>
                <a:latin typeface="Montserrat" pitchFamily="2" charset="-52"/>
              </a:rPr>
              <a:t>игр «Умный Город.</a:t>
            </a:r>
          </a:p>
          <a:p>
            <a:r>
              <a:rPr lang="ru-RU" sz="7200" b="1">
                <a:solidFill>
                  <a:srgbClr val="0070C0"/>
                </a:solidFill>
                <a:latin typeface="Montserrat" pitchFamily="2" charset="-52"/>
              </a:rPr>
              <a:t>Живи спортом»</a:t>
            </a:r>
            <a:endParaRPr lang="ru-RU" sz="7200">
              <a:solidFill>
                <a:srgbClr val="0070C0"/>
              </a:solidFill>
              <a:latin typeface="Montserrat" pitchFamily="2" charset="-52"/>
            </a:endParaRPr>
          </a:p>
        </p:txBody>
      </p:sp>
      <p:pic>
        <p:nvPicPr>
          <p:cNvPr id="1914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8188" y="835025"/>
            <a:ext cx="1614487" cy="1257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4" name="TextBox 9"/>
          <p:cNvSpPr txBox="1">
            <a:spLocks noChangeArrowheads="1"/>
          </p:cNvSpPr>
          <p:nvPr/>
        </p:nvSpPr>
        <p:spPr bwMode="auto">
          <a:xfrm>
            <a:off x="12512675" y="1098550"/>
            <a:ext cx="60483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Calibri" pitchFamily="34" charset="0"/>
              </a:rPr>
              <a:t>СРОКИ ПРОВЕДЕНИЯ</a:t>
            </a:r>
          </a:p>
          <a:p>
            <a:r>
              <a:rPr lang="ru-RU" sz="4400">
                <a:latin typeface="Calibri" pitchFamily="34" charset="0"/>
              </a:rPr>
              <a:t>1-5.09.2022</a:t>
            </a:r>
          </a:p>
        </p:txBody>
      </p:sp>
      <p:sp>
        <p:nvSpPr>
          <p:cNvPr id="191495" name="TextBox 14"/>
          <p:cNvSpPr txBox="1">
            <a:spLocks noChangeArrowheads="1"/>
          </p:cNvSpPr>
          <p:nvPr/>
        </p:nvSpPr>
        <p:spPr bwMode="auto">
          <a:xfrm>
            <a:off x="12625388" y="3475038"/>
            <a:ext cx="796925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01 сентября - </a:t>
            </a:r>
            <a:r>
              <a:rPr lang="ru-RU" sz="4000">
                <a:latin typeface="Calibri" pitchFamily="34" charset="0"/>
              </a:rPr>
              <a:t>день приезда, мандатная, комиссия, аккредитация, жеребьевка</a:t>
            </a:r>
          </a:p>
        </p:txBody>
      </p:sp>
      <p:sp>
        <p:nvSpPr>
          <p:cNvPr id="191496" name="TextBox 15"/>
          <p:cNvSpPr txBox="1">
            <a:spLocks noChangeArrowheads="1"/>
          </p:cNvSpPr>
          <p:nvPr/>
        </p:nvSpPr>
        <p:spPr bwMode="auto">
          <a:xfrm>
            <a:off x="12480925" y="5849938"/>
            <a:ext cx="1053941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02 сентября - </a:t>
            </a:r>
            <a:r>
              <a:rPr lang="ru-RU" sz="4000">
                <a:latin typeface="Calibri" pitchFamily="34" charset="0"/>
              </a:rPr>
              <a:t>игровой день. 10:00 - 17:00</a:t>
            </a:r>
          </a:p>
          <a:p>
            <a:r>
              <a:rPr lang="ru-RU" sz="4000">
                <a:latin typeface="Calibri" pitchFamily="34" charset="0"/>
              </a:rPr>
              <a:t>торжественная церемония открытия Игр</a:t>
            </a:r>
          </a:p>
        </p:txBody>
      </p:sp>
      <p:sp>
        <p:nvSpPr>
          <p:cNvPr id="191497" name="TextBox 16"/>
          <p:cNvSpPr txBox="1">
            <a:spLocks noChangeArrowheads="1"/>
          </p:cNvSpPr>
          <p:nvPr/>
        </p:nvSpPr>
        <p:spPr bwMode="auto">
          <a:xfrm>
            <a:off x="12553950" y="7939088"/>
            <a:ext cx="976788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03 сентября </a:t>
            </a:r>
            <a:r>
              <a:rPr lang="ru-RU">
                <a:latin typeface="Calibri" pitchFamily="34" charset="0"/>
              </a:rPr>
              <a:t>- </a:t>
            </a:r>
            <a:r>
              <a:rPr lang="ru-RU" sz="4000">
                <a:latin typeface="Calibri" pitchFamily="34" charset="0"/>
              </a:rPr>
              <a:t>игровой день</a:t>
            </a:r>
          </a:p>
          <a:p>
            <a:r>
              <a:rPr lang="ru-RU" sz="4000">
                <a:latin typeface="Calibri" pitchFamily="34" charset="0"/>
              </a:rPr>
              <a:t>10:00 - 17:00</a:t>
            </a:r>
          </a:p>
        </p:txBody>
      </p:sp>
      <p:sp>
        <p:nvSpPr>
          <p:cNvPr id="191498" name="TextBox 17"/>
          <p:cNvSpPr txBox="1">
            <a:spLocks noChangeArrowheads="1"/>
          </p:cNvSpPr>
          <p:nvPr/>
        </p:nvSpPr>
        <p:spPr bwMode="auto">
          <a:xfrm>
            <a:off x="12480925" y="9739313"/>
            <a:ext cx="105695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04 сентября </a:t>
            </a:r>
            <a:r>
              <a:rPr lang="ru-RU">
                <a:latin typeface="Calibri" pitchFamily="34" charset="0"/>
              </a:rPr>
              <a:t>- </a:t>
            </a:r>
            <a:r>
              <a:rPr lang="ru-RU" sz="4000">
                <a:latin typeface="Calibri" pitchFamily="34" charset="0"/>
              </a:rPr>
              <a:t>игровой день. 10:00 - 17:00</a:t>
            </a:r>
          </a:p>
          <a:p>
            <a:r>
              <a:rPr lang="ru-RU" sz="4000">
                <a:latin typeface="Calibri" pitchFamily="34" charset="0"/>
              </a:rPr>
              <a:t>Торжественная церемония закрытия Игр</a:t>
            </a:r>
          </a:p>
        </p:txBody>
      </p:sp>
      <p:sp>
        <p:nvSpPr>
          <p:cNvPr id="191499" name="TextBox 17"/>
          <p:cNvSpPr txBox="1">
            <a:spLocks noChangeArrowheads="1"/>
          </p:cNvSpPr>
          <p:nvPr/>
        </p:nvSpPr>
        <p:spPr bwMode="auto">
          <a:xfrm>
            <a:off x="12698413" y="12042775"/>
            <a:ext cx="105695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05 сентября </a:t>
            </a:r>
            <a:r>
              <a:rPr lang="ru-RU">
                <a:latin typeface="Calibri" pitchFamily="34" charset="0"/>
              </a:rPr>
              <a:t>– </a:t>
            </a:r>
            <a:r>
              <a:rPr lang="ru-RU" sz="4000">
                <a:latin typeface="Calibri" pitchFamily="34" charset="0"/>
              </a:rPr>
              <a:t>Отъезд команд</a:t>
            </a:r>
          </a:p>
        </p:txBody>
      </p:sp>
      <p:pic>
        <p:nvPicPr>
          <p:cNvPr id="191502" name="Picture 14" descr="лог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64513" y="306388"/>
            <a:ext cx="2274887" cy="3475037"/>
          </a:xfrm>
          <a:prstGeom prst="rect">
            <a:avLst/>
          </a:prstGeom>
          <a:noFill/>
        </p:spPr>
      </p:pic>
      <p:pic>
        <p:nvPicPr>
          <p:cNvPr id="191503" name="Picture 15" descr="шап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875" y="233363"/>
            <a:ext cx="15409863" cy="79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7775" y="6567488"/>
            <a:ext cx="91694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6" name="TextBox 18"/>
          <p:cNvSpPr txBox="1">
            <a:spLocks noChangeArrowheads="1"/>
          </p:cNvSpPr>
          <p:nvPr/>
        </p:nvSpPr>
        <p:spPr bwMode="auto">
          <a:xfrm>
            <a:off x="6216650" y="1962150"/>
            <a:ext cx="12241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0070C0"/>
                </a:solidFill>
                <a:latin typeface="Montserrat" pitchFamily="2" charset="-52"/>
              </a:rPr>
              <a:t>Место проведения</a:t>
            </a:r>
          </a:p>
        </p:txBody>
      </p:sp>
      <p:sp>
        <p:nvSpPr>
          <p:cNvPr id="192517" name="TextBox 12"/>
          <p:cNvSpPr txBox="1">
            <a:spLocks noChangeArrowheads="1"/>
          </p:cNvSpPr>
          <p:nvPr/>
        </p:nvSpPr>
        <p:spPr bwMode="auto">
          <a:xfrm>
            <a:off x="8161338" y="3259138"/>
            <a:ext cx="68405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Montserrat" pitchFamily="2" charset="-52"/>
              </a:rPr>
              <a:t>Стадион «Локомотив»</a:t>
            </a:r>
          </a:p>
          <a:p>
            <a:pPr algn="ctr"/>
            <a:r>
              <a:rPr lang="ru-RU" sz="4400">
                <a:latin typeface="Montserrat" pitchFamily="2" charset="-52"/>
              </a:rPr>
              <a:t>(ул. Аткарская, 29)</a:t>
            </a:r>
            <a:endParaRPr lang="en-US" sz="4000">
              <a:latin typeface="Montserrat" pitchFamily="2" charset="-52"/>
            </a:endParaRPr>
          </a:p>
        </p:txBody>
      </p:sp>
      <p:pic>
        <p:nvPicPr>
          <p:cNvPr id="192518" name="Picture 11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" y="5037138"/>
            <a:ext cx="12960350" cy="726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9" name="Picture 12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33450" y="4986338"/>
            <a:ext cx="10009188" cy="781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2" name="Picture 10" descr="лог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07388" y="358775"/>
            <a:ext cx="2274887" cy="3475038"/>
          </a:xfrm>
          <a:prstGeom prst="rect">
            <a:avLst/>
          </a:prstGeom>
          <a:noFill/>
        </p:spPr>
      </p:pic>
      <p:pic>
        <p:nvPicPr>
          <p:cNvPr id="192523" name="Picture 11" descr="шап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1875" y="882650"/>
            <a:ext cx="15409863" cy="79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7775" y="6567488"/>
            <a:ext cx="91694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0" name="TextBox 18"/>
          <p:cNvSpPr txBox="1">
            <a:spLocks noChangeArrowheads="1"/>
          </p:cNvSpPr>
          <p:nvPr/>
        </p:nvSpPr>
        <p:spPr bwMode="auto">
          <a:xfrm>
            <a:off x="6216650" y="1890713"/>
            <a:ext cx="12241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0070C0"/>
                </a:solidFill>
                <a:latin typeface="Montserrat" pitchFamily="2" charset="-52"/>
              </a:rPr>
              <a:t>Место проведения</a:t>
            </a:r>
          </a:p>
        </p:txBody>
      </p:sp>
      <p:sp>
        <p:nvSpPr>
          <p:cNvPr id="193541" name="TextBox 19"/>
          <p:cNvSpPr txBox="1">
            <a:spLocks noChangeArrowheads="1"/>
          </p:cNvSpPr>
          <p:nvPr/>
        </p:nvSpPr>
        <p:spPr bwMode="auto">
          <a:xfrm>
            <a:off x="7872413" y="3114675"/>
            <a:ext cx="76771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Montserrat" pitchFamily="2" charset="-52"/>
              </a:rPr>
              <a:t>Стадион «Волга»</a:t>
            </a:r>
            <a:r>
              <a:rPr lang="en-US" sz="6600" b="1">
                <a:latin typeface="Montserrat" pitchFamily="2" charset="-52"/>
              </a:rPr>
              <a:t/>
            </a:r>
            <a:br>
              <a:rPr lang="en-US" sz="6600" b="1">
                <a:latin typeface="Montserrat" pitchFamily="2" charset="-52"/>
              </a:rPr>
            </a:br>
            <a:r>
              <a:rPr lang="ru-RU">
                <a:latin typeface="Montserrat" pitchFamily="2" charset="-52"/>
              </a:rPr>
              <a:t>(пр-т. Энтузиастов)</a:t>
            </a:r>
            <a:endParaRPr lang="en-US" sz="4400">
              <a:latin typeface="Montserrat" pitchFamily="2" charset="-52"/>
            </a:endParaRPr>
          </a:p>
        </p:txBody>
      </p:sp>
      <p:pic>
        <p:nvPicPr>
          <p:cNvPr id="193542" name="Picture 9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325" y="4914900"/>
            <a:ext cx="12536488" cy="84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44" name="Picture 8" descr="лог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64513" y="306388"/>
            <a:ext cx="2274887" cy="3475037"/>
          </a:xfrm>
          <a:prstGeom prst="rect">
            <a:avLst/>
          </a:prstGeom>
          <a:noFill/>
        </p:spPr>
      </p:pic>
      <p:pic>
        <p:nvPicPr>
          <p:cNvPr id="193545" name="Picture 9" descr="шап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875" y="882650"/>
            <a:ext cx="15409863" cy="79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7775" y="6567488"/>
            <a:ext cx="91694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4" name="TextBox 18"/>
          <p:cNvSpPr txBox="1">
            <a:spLocks noChangeArrowheads="1"/>
          </p:cNvSpPr>
          <p:nvPr/>
        </p:nvSpPr>
        <p:spPr bwMode="auto">
          <a:xfrm>
            <a:off x="6216650" y="1508125"/>
            <a:ext cx="12241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0070C0"/>
                </a:solidFill>
                <a:latin typeface="Montserrat" pitchFamily="2" charset="-52"/>
              </a:rPr>
              <a:t>Место проживания</a:t>
            </a:r>
          </a:p>
        </p:txBody>
      </p:sp>
      <p:sp>
        <p:nvSpPr>
          <p:cNvPr id="194565" name="TextBox 19"/>
          <p:cNvSpPr txBox="1">
            <a:spLocks noChangeArrowheads="1"/>
          </p:cNvSpPr>
          <p:nvPr/>
        </p:nvSpPr>
        <p:spPr bwMode="auto">
          <a:xfrm>
            <a:off x="2328863" y="2682875"/>
            <a:ext cx="911701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Montserrat" pitchFamily="2" charset="-52"/>
              </a:rPr>
              <a:t>общежитие СГАУ № 4 </a:t>
            </a:r>
          </a:p>
          <a:p>
            <a:r>
              <a:rPr lang="ru-RU" sz="5400">
                <a:latin typeface="Montserrat" pitchFamily="2" charset="-52"/>
              </a:rPr>
              <a:t>(ул.Бахметьевская, 5)</a:t>
            </a:r>
            <a:endParaRPr lang="en-US">
              <a:latin typeface="Montserrat" pitchFamily="2" charset="-52"/>
            </a:endParaRPr>
          </a:p>
        </p:txBody>
      </p:sp>
      <p:pic>
        <p:nvPicPr>
          <p:cNvPr id="194566" name="Picture 65" descr="C:\Users\111\Desktop\Умные города\Преза\14734222060_obshchejitie_№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" y="4518025"/>
            <a:ext cx="10683875" cy="853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7" name="Picture 3" descr="C:\Users\111\Desktop\Умные города\Преза\obshchejitie_№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60150" y="4518025"/>
            <a:ext cx="12800013" cy="853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8" name="TextBox 19"/>
          <p:cNvSpPr txBox="1">
            <a:spLocks noChangeArrowheads="1"/>
          </p:cNvSpPr>
          <p:nvPr/>
        </p:nvSpPr>
        <p:spPr bwMode="auto">
          <a:xfrm>
            <a:off x="13562013" y="2825750"/>
            <a:ext cx="64087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Montserrat" pitchFamily="2" charset="-52"/>
              </a:rPr>
              <a:t>Ответственные за проживание </a:t>
            </a:r>
          </a:p>
          <a:p>
            <a:r>
              <a:rPr lang="ru-RU" sz="2400">
                <a:latin typeface="Montserrat" pitchFamily="2" charset="-52"/>
              </a:rPr>
              <a:t>Потапов А.Ю. – 8-905-384-71-44</a:t>
            </a:r>
          </a:p>
          <a:p>
            <a:r>
              <a:rPr lang="ru-RU" sz="2400">
                <a:latin typeface="Montserrat" pitchFamily="2" charset="-52"/>
              </a:rPr>
              <a:t>Кистанов М.А. – 8-987-379-76-73</a:t>
            </a:r>
          </a:p>
          <a:p>
            <a:r>
              <a:rPr lang="ru-RU" sz="2400">
                <a:latin typeface="Montserrat" pitchFamily="2" charset="-52"/>
              </a:rPr>
              <a:t>Брусков А.В. – 8-917-206-15-80</a:t>
            </a:r>
            <a:endParaRPr lang="en-US" sz="2400">
              <a:latin typeface="Montserrat" pitchFamily="2" charset="-52"/>
            </a:endParaRPr>
          </a:p>
        </p:txBody>
      </p:sp>
      <p:pic>
        <p:nvPicPr>
          <p:cNvPr id="194570" name="Picture 10" descr="лог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64513" y="306388"/>
            <a:ext cx="2274887" cy="3475037"/>
          </a:xfrm>
          <a:prstGeom prst="rect">
            <a:avLst/>
          </a:prstGeom>
          <a:noFill/>
        </p:spPr>
      </p:pic>
      <p:pic>
        <p:nvPicPr>
          <p:cNvPr id="194571" name="Picture 11" descr="шап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1875" y="882650"/>
            <a:ext cx="15409863" cy="79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7775" y="6567488"/>
            <a:ext cx="91694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88" name="TextBox 18"/>
          <p:cNvSpPr txBox="1">
            <a:spLocks noChangeArrowheads="1"/>
          </p:cNvSpPr>
          <p:nvPr/>
        </p:nvSpPr>
        <p:spPr bwMode="auto">
          <a:xfrm>
            <a:off x="7585075" y="1458913"/>
            <a:ext cx="112522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>
                <a:solidFill>
                  <a:srgbClr val="0070C0"/>
                </a:solidFill>
                <a:latin typeface="Montserrat" pitchFamily="2" charset="-52"/>
              </a:rPr>
              <a:t>Место питания</a:t>
            </a:r>
          </a:p>
        </p:txBody>
      </p:sp>
      <p:sp>
        <p:nvSpPr>
          <p:cNvPr id="195589" name="TextBox 19"/>
          <p:cNvSpPr txBox="1">
            <a:spLocks noChangeArrowheads="1"/>
          </p:cNvSpPr>
          <p:nvPr/>
        </p:nvSpPr>
        <p:spPr bwMode="auto">
          <a:xfrm>
            <a:off x="7585075" y="2620963"/>
            <a:ext cx="91170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Montserrat" pitchFamily="2" charset="-52"/>
              </a:rPr>
              <a:t>Столовая СГАУ </a:t>
            </a:r>
          </a:p>
          <a:p>
            <a:pPr algn="ctr"/>
            <a:r>
              <a:rPr lang="ru-RU" sz="5400">
                <a:latin typeface="Montserrat" pitchFamily="2" charset="-52"/>
              </a:rPr>
              <a:t>(ул.Бахметьевская, 7)</a:t>
            </a:r>
            <a:endParaRPr lang="en-US" sz="5400">
              <a:latin typeface="Montserrat" pitchFamily="2" charset="-52"/>
            </a:endParaRPr>
          </a:p>
        </p:txBody>
      </p:sp>
      <p:pic>
        <p:nvPicPr>
          <p:cNvPr id="195590" name="Picture 68" descr="C:\Users\111\Desktop\Умные города\Преза\Столов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4899025"/>
            <a:ext cx="11182350" cy="837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1" name="Picture 2" descr="C:\Users\111\Desktop\Умные города\Преза\столовая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74563" y="4899025"/>
            <a:ext cx="11106150" cy="83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3" name="Picture 9" descr="лог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64513" y="306388"/>
            <a:ext cx="2274887" cy="3475037"/>
          </a:xfrm>
          <a:prstGeom prst="rect">
            <a:avLst/>
          </a:prstGeom>
          <a:noFill/>
        </p:spPr>
      </p:pic>
      <p:pic>
        <p:nvPicPr>
          <p:cNvPr id="195594" name="Picture 10" descr="шап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1875" y="882650"/>
            <a:ext cx="15409863" cy="79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7775" y="6567488"/>
            <a:ext cx="91694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2" name="TextBox 18"/>
          <p:cNvSpPr txBox="1">
            <a:spLocks noChangeArrowheads="1"/>
          </p:cNvSpPr>
          <p:nvPr/>
        </p:nvSpPr>
        <p:spPr bwMode="auto">
          <a:xfrm>
            <a:off x="2184400" y="1530350"/>
            <a:ext cx="185054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0070C0"/>
                </a:solidFill>
                <a:latin typeface="Montserrat" pitchFamily="2" charset="-52"/>
              </a:rPr>
              <a:t>Место проживания и питания</a:t>
            </a:r>
          </a:p>
        </p:txBody>
      </p:sp>
      <p:sp>
        <p:nvSpPr>
          <p:cNvPr id="196613" name="TextBox 19"/>
          <p:cNvSpPr txBox="1">
            <a:spLocks noChangeArrowheads="1"/>
          </p:cNvSpPr>
          <p:nvPr/>
        </p:nvSpPr>
        <p:spPr bwMode="auto">
          <a:xfrm>
            <a:off x="7778750" y="2747963"/>
            <a:ext cx="108235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Montserrat" pitchFamily="2" charset="-52"/>
              </a:rPr>
              <a:t>ДОЛ «Березка» </a:t>
            </a:r>
          </a:p>
          <a:p>
            <a:r>
              <a:rPr lang="ru-RU" sz="5400">
                <a:latin typeface="Montserrat" pitchFamily="2" charset="-52"/>
              </a:rPr>
              <a:t>(Большая Кумысная поляна)</a:t>
            </a:r>
            <a:endParaRPr lang="en-US">
              <a:latin typeface="Montserrat" pitchFamily="2" charset="-52"/>
            </a:endParaRPr>
          </a:p>
        </p:txBody>
      </p:sp>
      <p:pic>
        <p:nvPicPr>
          <p:cNvPr id="196614" name="Picture 11" descr="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8138" y="4770438"/>
            <a:ext cx="10512425" cy="788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5" name="Picture 12" descr="45b7686b61f975b8f573ba04a94f72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98413" y="4770438"/>
            <a:ext cx="10512425" cy="788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7" name="Picture 9" descr="лог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64513" y="306388"/>
            <a:ext cx="2274887" cy="3475037"/>
          </a:xfrm>
          <a:prstGeom prst="rect">
            <a:avLst/>
          </a:prstGeom>
          <a:noFill/>
        </p:spPr>
      </p:pic>
      <p:pic>
        <p:nvPicPr>
          <p:cNvPr id="196618" name="Picture 10" descr="шап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1875" y="882650"/>
            <a:ext cx="15409863" cy="79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7775" y="6567488"/>
            <a:ext cx="91694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6" name="TextBox 18"/>
          <p:cNvSpPr txBox="1">
            <a:spLocks noChangeArrowheads="1"/>
          </p:cNvSpPr>
          <p:nvPr/>
        </p:nvSpPr>
        <p:spPr bwMode="auto">
          <a:xfrm>
            <a:off x="1176338" y="1817688"/>
            <a:ext cx="17065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B0F0"/>
                </a:solidFill>
                <a:latin typeface="Montserrat" pitchFamily="2" charset="-52"/>
              </a:rPr>
              <a:t>ЛИГИ</a:t>
            </a:r>
          </a:p>
        </p:txBody>
      </p:sp>
      <p:sp>
        <p:nvSpPr>
          <p:cNvPr id="197637" name="TextBox 8"/>
          <p:cNvSpPr txBox="1">
            <a:spLocks noChangeArrowheads="1"/>
          </p:cNvSpPr>
          <p:nvPr/>
        </p:nvSpPr>
        <p:spPr bwMode="auto">
          <a:xfrm>
            <a:off x="12553950" y="6426200"/>
            <a:ext cx="4978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Региональная лига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409488" y="3762375"/>
            <a:ext cx="5327650" cy="80645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4385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7639" name="TextBox 10"/>
          <p:cNvSpPr txBox="1">
            <a:spLocks noChangeArrowheads="1"/>
          </p:cNvSpPr>
          <p:nvPr/>
        </p:nvSpPr>
        <p:spPr bwMode="auto">
          <a:xfrm>
            <a:off x="18314988" y="6426200"/>
            <a:ext cx="51847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Молодежная лига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170525" y="3762375"/>
            <a:ext cx="5540375" cy="80645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4385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11"/>
          <p:cNvSpPr/>
          <p:nvPr/>
        </p:nvSpPr>
        <p:spPr>
          <a:xfrm>
            <a:off x="6432550" y="3762375"/>
            <a:ext cx="5540375" cy="80645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4385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1"/>
          <p:cNvSpPr/>
          <p:nvPr/>
        </p:nvSpPr>
        <p:spPr>
          <a:xfrm>
            <a:off x="673100" y="3762375"/>
            <a:ext cx="5327650" cy="80645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4385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7643" name="TextBox 8"/>
          <p:cNvSpPr txBox="1">
            <a:spLocks noChangeArrowheads="1"/>
          </p:cNvSpPr>
          <p:nvPr/>
        </p:nvSpPr>
        <p:spPr bwMode="auto">
          <a:xfrm>
            <a:off x="6505575" y="6499225"/>
            <a:ext cx="54721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Государственная лига</a:t>
            </a:r>
          </a:p>
        </p:txBody>
      </p:sp>
      <p:sp>
        <p:nvSpPr>
          <p:cNvPr id="197644" name="TextBox 8"/>
          <p:cNvSpPr txBox="1">
            <a:spLocks noChangeArrowheads="1"/>
          </p:cNvSpPr>
          <p:nvPr/>
        </p:nvSpPr>
        <p:spPr bwMode="auto">
          <a:xfrm>
            <a:off x="815975" y="6467475"/>
            <a:ext cx="4978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Бизнес лига</a:t>
            </a:r>
          </a:p>
        </p:txBody>
      </p:sp>
      <p:pic>
        <p:nvPicPr>
          <p:cNvPr id="197646" name="Picture 14" descr="л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35950" y="161925"/>
            <a:ext cx="2274888" cy="3475038"/>
          </a:xfrm>
          <a:prstGeom prst="rect">
            <a:avLst/>
          </a:prstGeom>
          <a:noFill/>
        </p:spPr>
      </p:pic>
      <p:pic>
        <p:nvPicPr>
          <p:cNvPr id="197647" name="Picture 15" descr="шап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1875" y="882650"/>
            <a:ext cx="15409863" cy="79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7775" y="6567488"/>
            <a:ext cx="91694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0" name="TextBox 18"/>
          <p:cNvSpPr txBox="1">
            <a:spLocks noChangeArrowheads="1"/>
          </p:cNvSpPr>
          <p:nvPr/>
        </p:nvSpPr>
        <p:spPr bwMode="auto">
          <a:xfrm>
            <a:off x="1176338" y="1835150"/>
            <a:ext cx="197262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B0F0"/>
                </a:solidFill>
                <a:latin typeface="Montserrat" pitchFamily="2" charset="-52"/>
              </a:rPr>
              <a:t>ТРЕБОВАНИЯ К</a:t>
            </a:r>
            <a:r>
              <a:rPr lang="ru-RU" sz="4400" b="1">
                <a:solidFill>
                  <a:srgbClr val="00B0F0"/>
                </a:solidFill>
                <a:latin typeface="Montserrat" pitchFamily="2" charset="-52"/>
              </a:rPr>
              <a:t> УЧАСТНИКАМ</a:t>
            </a:r>
          </a:p>
        </p:txBody>
      </p:sp>
      <p:pic>
        <p:nvPicPr>
          <p:cNvPr id="198661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4325" y="3649663"/>
            <a:ext cx="82931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2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8138" y="9955213"/>
            <a:ext cx="82946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3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1163" y="5562600"/>
            <a:ext cx="82931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4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8138" y="7794625"/>
            <a:ext cx="82931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5" name="TextBox 2"/>
          <p:cNvSpPr txBox="1">
            <a:spLocks noChangeArrowheads="1"/>
          </p:cNvSpPr>
          <p:nvPr/>
        </p:nvSpPr>
        <p:spPr bwMode="auto">
          <a:xfrm>
            <a:off x="3048000" y="4049713"/>
            <a:ext cx="6121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2"/>
                </a:solidFill>
                <a:latin typeface="Calibri" pitchFamily="34" charset="0"/>
              </a:rPr>
              <a:t>Бизнес лига</a:t>
            </a:r>
          </a:p>
        </p:txBody>
      </p:sp>
      <p:sp>
        <p:nvSpPr>
          <p:cNvPr id="198666" name="TextBox 23"/>
          <p:cNvSpPr txBox="1">
            <a:spLocks noChangeArrowheads="1"/>
          </p:cNvSpPr>
          <p:nvPr/>
        </p:nvSpPr>
        <p:spPr bwMode="auto">
          <a:xfrm>
            <a:off x="3048000" y="5591175"/>
            <a:ext cx="6121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2"/>
                </a:solidFill>
                <a:latin typeface="Calibri" pitchFamily="34" charset="0"/>
              </a:rPr>
              <a:t>Государственная лига</a:t>
            </a:r>
          </a:p>
        </p:txBody>
      </p:sp>
      <p:sp>
        <p:nvSpPr>
          <p:cNvPr id="198667" name="TextBox 24"/>
          <p:cNvSpPr txBox="1">
            <a:spLocks noChangeArrowheads="1"/>
          </p:cNvSpPr>
          <p:nvPr/>
        </p:nvSpPr>
        <p:spPr bwMode="auto">
          <a:xfrm>
            <a:off x="2976563" y="8123238"/>
            <a:ext cx="6121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2"/>
                </a:solidFill>
                <a:latin typeface="Calibri" pitchFamily="34" charset="0"/>
              </a:rPr>
              <a:t>Региональная лига</a:t>
            </a:r>
          </a:p>
        </p:txBody>
      </p:sp>
      <p:sp>
        <p:nvSpPr>
          <p:cNvPr id="198668" name="TextBox 25"/>
          <p:cNvSpPr txBox="1">
            <a:spLocks noChangeArrowheads="1"/>
          </p:cNvSpPr>
          <p:nvPr/>
        </p:nvSpPr>
        <p:spPr bwMode="auto">
          <a:xfrm>
            <a:off x="2976563" y="10355263"/>
            <a:ext cx="6121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2"/>
                </a:solidFill>
                <a:latin typeface="Calibri" pitchFamily="34" charset="0"/>
              </a:rPr>
              <a:t>Молодежная лига</a:t>
            </a:r>
          </a:p>
        </p:txBody>
      </p:sp>
      <p:sp>
        <p:nvSpPr>
          <p:cNvPr id="198669" name="TextBox 28"/>
          <p:cNvSpPr txBox="1">
            <a:spLocks noChangeArrowheads="1"/>
          </p:cNvSpPr>
          <p:nvPr/>
        </p:nvSpPr>
        <p:spPr bwMode="auto">
          <a:xfrm>
            <a:off x="10393363" y="5491163"/>
            <a:ext cx="107283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Montserrat" pitchFamily="2" charset="-52"/>
              </a:rPr>
              <a:t>Команды федеральных органов законодательной, исполнительной и судебной власти</a:t>
            </a:r>
          </a:p>
        </p:txBody>
      </p:sp>
      <p:sp>
        <p:nvSpPr>
          <p:cNvPr id="198670" name="TextBox 29"/>
          <p:cNvSpPr txBox="1">
            <a:spLocks noChangeArrowheads="1"/>
          </p:cNvSpPr>
          <p:nvPr/>
        </p:nvSpPr>
        <p:spPr bwMode="auto">
          <a:xfrm>
            <a:off x="10393363" y="7578725"/>
            <a:ext cx="114490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Команды регионов РФ (сотрудники региональных и муниципальных органов законодательной, исполнительной и судебной власти, а также сотрудники подведомственных им учреждений)</a:t>
            </a:r>
          </a:p>
        </p:txBody>
      </p:sp>
      <p:sp>
        <p:nvSpPr>
          <p:cNvPr id="198671" name="TextBox 30"/>
          <p:cNvSpPr txBox="1">
            <a:spLocks noChangeArrowheads="1"/>
          </p:cNvSpPr>
          <p:nvPr/>
        </p:nvSpPr>
        <p:spPr bwMode="auto">
          <a:xfrm>
            <a:off x="10393363" y="10099675"/>
            <a:ext cx="109442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Montserrat" pitchFamily="2" charset="-52"/>
              </a:rPr>
              <a:t>Команды РФ (спортсмены-любители в возрасте до 25 лет</a:t>
            </a:r>
          </a:p>
        </p:txBody>
      </p:sp>
      <p:sp>
        <p:nvSpPr>
          <p:cNvPr id="198672" name="TextBox 31"/>
          <p:cNvSpPr txBox="1">
            <a:spLocks noChangeArrowheads="1"/>
          </p:cNvSpPr>
          <p:nvPr/>
        </p:nvSpPr>
        <p:spPr bwMode="auto">
          <a:xfrm>
            <a:off x="10393363" y="3906838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Montserrat" pitchFamily="2" charset="-52"/>
              </a:rPr>
              <a:t>Корпоративные команды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608138" y="9739313"/>
            <a:ext cx="19226212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608138" y="7291388"/>
            <a:ext cx="19297650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608138" y="5418138"/>
            <a:ext cx="19226212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8677" name="Picture 21" descr="лог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64513" y="306388"/>
            <a:ext cx="2274887" cy="3475037"/>
          </a:xfrm>
          <a:prstGeom prst="rect">
            <a:avLst/>
          </a:prstGeom>
          <a:noFill/>
        </p:spPr>
      </p:pic>
      <p:pic>
        <p:nvPicPr>
          <p:cNvPr id="198678" name="Picture 22" descr="шап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875" y="882650"/>
            <a:ext cx="15409863" cy="79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Пользовательские 1">
      <a:dk1>
        <a:srgbClr val="000000"/>
      </a:dk1>
      <a:lt1>
        <a:srgbClr val="FFFFFF"/>
      </a:lt1>
      <a:dk2>
        <a:srgbClr val="20272B"/>
      </a:dk2>
      <a:lt2>
        <a:srgbClr val="FFFFFF"/>
      </a:lt2>
      <a:accent1>
        <a:srgbClr val="43505B"/>
      </a:accent1>
      <a:accent2>
        <a:srgbClr val="00758F"/>
      </a:accent2>
      <a:accent3>
        <a:srgbClr val="006EFF"/>
      </a:accent3>
      <a:accent4>
        <a:srgbClr val="E62C26"/>
      </a:accent4>
      <a:accent5>
        <a:srgbClr val="FFDF00"/>
      </a:accent5>
      <a:accent6>
        <a:srgbClr val="00C800"/>
      </a:accent6>
      <a:hlink>
        <a:srgbClr val="A0A0A0"/>
      </a:hlink>
      <a:folHlink>
        <a:srgbClr val="85DFD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76326</TotalTime>
  <Words>343</Words>
  <Application>Microsoft Office PowerPoint</Application>
  <PresentationFormat>Произвольный</PresentationFormat>
  <Paragraphs>85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47" baseType="lpstr">
      <vt:lpstr>Arial</vt:lpstr>
      <vt:lpstr>Calibri</vt:lpstr>
      <vt:lpstr>Cera Pro</vt:lpstr>
      <vt:lpstr>Cera Pro Medium</vt:lpstr>
      <vt:lpstr>Verdana</vt:lpstr>
      <vt:lpstr>Montserrat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Слайд think-cell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федотов</dc:creator>
  <cp:lastModifiedBy>Customer</cp:lastModifiedBy>
  <cp:revision>3294</cp:revision>
  <dcterms:created xsi:type="dcterms:W3CDTF">2015-06-18T17:56:23Z</dcterms:created>
  <dcterms:modified xsi:type="dcterms:W3CDTF">2022-07-22T04:35:47Z</dcterms:modified>
</cp:coreProperties>
</file>